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44"/>
  </p:notesMasterIdLst>
  <p:sldIdLst>
    <p:sldId id="256" r:id="rId3"/>
    <p:sldId id="272" r:id="rId4"/>
    <p:sldId id="273" r:id="rId5"/>
    <p:sldId id="274" r:id="rId6"/>
    <p:sldId id="275" r:id="rId7"/>
    <p:sldId id="276" r:id="rId8"/>
    <p:sldId id="257" r:id="rId9"/>
    <p:sldId id="263" r:id="rId10"/>
    <p:sldId id="258" r:id="rId11"/>
    <p:sldId id="264" r:id="rId12"/>
    <p:sldId id="259" r:id="rId13"/>
    <p:sldId id="260" r:id="rId14"/>
    <p:sldId id="261" r:id="rId15"/>
    <p:sldId id="268" r:id="rId16"/>
    <p:sldId id="265" r:id="rId17"/>
    <p:sldId id="262" r:id="rId18"/>
    <p:sldId id="266" r:id="rId19"/>
    <p:sldId id="269" r:id="rId20"/>
    <p:sldId id="267" r:id="rId21"/>
    <p:sldId id="270" r:id="rId22"/>
    <p:sldId id="271" r:id="rId23"/>
    <p:sldId id="278" r:id="rId24"/>
    <p:sldId id="8545" r:id="rId25"/>
    <p:sldId id="8546" r:id="rId26"/>
    <p:sldId id="279" r:id="rId27"/>
    <p:sldId id="280" r:id="rId28"/>
    <p:sldId id="1821" r:id="rId29"/>
    <p:sldId id="8304" r:id="rId30"/>
    <p:sldId id="3294" r:id="rId31"/>
    <p:sldId id="3365" r:id="rId32"/>
    <p:sldId id="277" r:id="rId33"/>
    <p:sldId id="281" r:id="rId34"/>
    <p:sldId id="8548" r:id="rId35"/>
    <p:sldId id="8305" r:id="rId36"/>
    <p:sldId id="8301" r:id="rId37"/>
    <p:sldId id="8544" r:id="rId38"/>
    <p:sldId id="8518" r:id="rId39"/>
    <p:sldId id="3746" r:id="rId40"/>
    <p:sldId id="3448" r:id="rId41"/>
    <p:sldId id="1823" r:id="rId42"/>
    <p:sldId id="994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neet Singh Solanki" initials="PSS" lastIdx="6" clrIdx="0">
    <p:extLst>
      <p:ext uri="{19B8F6BF-5375-455C-9EA6-DF929625EA0E}">
        <p15:presenceInfo xmlns:p15="http://schemas.microsoft.com/office/powerpoint/2012/main" userId="S::prsol@microsoft.com::019d485c-1675-4ea4-b8a1-a6792b5862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9EF993-394A-4AF1-B5E5-13391B9CD323}" v="182" dt="2019-03-11T18:53:31.4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14" autoAdjust="0"/>
    <p:restoredTop sz="94660"/>
  </p:normalViewPr>
  <p:slideViewPr>
    <p:cSldViewPr snapToGrid="0">
      <p:cViewPr>
        <p:scale>
          <a:sx n="132" d="100"/>
          <a:sy n="132" d="100"/>
        </p:scale>
        <p:origin x="64" y="5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lbert Murphy" userId="7a71e747-b122-47ea-b426-44ce2319c6d9" providerId="ADAL" clId="{B59EF993-394A-4AF1-B5E5-13391B9CD323}"/>
    <pc:docChg chg="undo custSel addSld delSld modSld sldOrd">
      <pc:chgData name="Delbert Murphy" userId="7a71e747-b122-47ea-b426-44ce2319c6d9" providerId="ADAL" clId="{B59EF993-394A-4AF1-B5E5-13391B9CD323}" dt="2019-03-11T18:53:31.419" v="9709"/>
      <pc:docMkLst>
        <pc:docMk/>
      </pc:docMkLst>
      <pc:sldChg chg="delSp modSp add">
        <pc:chgData name="Delbert Murphy" userId="7a71e747-b122-47ea-b426-44ce2319c6d9" providerId="ADAL" clId="{B59EF993-394A-4AF1-B5E5-13391B9CD323}" dt="2019-02-22T19:14:53.860" v="937" actId="20577"/>
        <pc:sldMkLst>
          <pc:docMk/>
          <pc:sldMk cId="2600991724" sldId="256"/>
        </pc:sldMkLst>
        <pc:spChg chg="mod">
          <ac:chgData name="Delbert Murphy" userId="7a71e747-b122-47ea-b426-44ce2319c6d9" providerId="ADAL" clId="{B59EF993-394A-4AF1-B5E5-13391B9CD323}" dt="2019-02-22T19:14:53.860" v="937" actId="20577"/>
          <ac:spMkLst>
            <pc:docMk/>
            <pc:sldMk cId="2600991724" sldId="256"/>
            <ac:spMk id="2" creationId="{49ECD726-51A3-42AA-86A6-BB33AB865991}"/>
          </ac:spMkLst>
        </pc:spChg>
        <pc:spChg chg="del">
          <ac:chgData name="Delbert Murphy" userId="7a71e747-b122-47ea-b426-44ce2319c6d9" providerId="ADAL" clId="{B59EF993-394A-4AF1-B5E5-13391B9CD323}" dt="2019-02-22T14:55:34.802" v="28" actId="478"/>
          <ac:spMkLst>
            <pc:docMk/>
            <pc:sldMk cId="2600991724" sldId="256"/>
            <ac:spMk id="3" creationId="{93CC093B-7D14-4342-B348-EC92FA8D67D9}"/>
          </ac:spMkLst>
        </pc:spChg>
      </pc:sldChg>
      <pc:sldChg chg="modSp add">
        <pc:chgData name="Delbert Murphy" userId="7a71e747-b122-47ea-b426-44ce2319c6d9" providerId="ADAL" clId="{B59EF993-394A-4AF1-B5E5-13391B9CD323}" dt="2019-03-11T18:08:05.021" v="9085" actId="403"/>
        <pc:sldMkLst>
          <pc:docMk/>
          <pc:sldMk cId="596701395" sldId="257"/>
        </pc:sldMkLst>
        <pc:spChg chg="mod">
          <ac:chgData name="Delbert Murphy" userId="7a71e747-b122-47ea-b426-44ce2319c6d9" providerId="ADAL" clId="{B59EF993-394A-4AF1-B5E5-13391B9CD323}" dt="2019-03-11T18:07:56.540" v="9084" actId="20577"/>
          <ac:spMkLst>
            <pc:docMk/>
            <pc:sldMk cId="596701395" sldId="257"/>
            <ac:spMk id="2" creationId="{309A6768-C60C-4ACA-A57E-01378D5562EF}"/>
          </ac:spMkLst>
        </pc:spChg>
        <pc:spChg chg="mod">
          <ac:chgData name="Delbert Murphy" userId="7a71e747-b122-47ea-b426-44ce2319c6d9" providerId="ADAL" clId="{B59EF993-394A-4AF1-B5E5-13391B9CD323}" dt="2019-03-11T18:08:05.021" v="9085" actId="403"/>
          <ac:spMkLst>
            <pc:docMk/>
            <pc:sldMk cId="596701395" sldId="257"/>
            <ac:spMk id="3" creationId="{5E2FB856-35C8-480E-982D-D81440BCF5F9}"/>
          </ac:spMkLst>
        </pc:spChg>
      </pc:sldChg>
      <pc:sldChg chg="modSp add">
        <pc:chgData name="Delbert Murphy" userId="7a71e747-b122-47ea-b426-44ce2319c6d9" providerId="ADAL" clId="{B59EF993-394A-4AF1-B5E5-13391B9CD323}" dt="2019-03-11T18:43:57.693" v="9706" actId="14100"/>
        <pc:sldMkLst>
          <pc:docMk/>
          <pc:sldMk cId="2694685938" sldId="258"/>
        </pc:sldMkLst>
        <pc:spChg chg="mod">
          <ac:chgData name="Delbert Murphy" userId="7a71e747-b122-47ea-b426-44ce2319c6d9" providerId="ADAL" clId="{B59EF993-394A-4AF1-B5E5-13391B9CD323}" dt="2019-03-11T18:43:52.273" v="9705" actId="27636"/>
          <ac:spMkLst>
            <pc:docMk/>
            <pc:sldMk cId="2694685938" sldId="258"/>
            <ac:spMk id="2" creationId="{D81EBB12-A87F-46AE-AB17-711C331FE583}"/>
          </ac:spMkLst>
        </pc:spChg>
        <pc:spChg chg="mod">
          <ac:chgData name="Delbert Murphy" userId="7a71e747-b122-47ea-b426-44ce2319c6d9" providerId="ADAL" clId="{B59EF993-394A-4AF1-B5E5-13391B9CD323}" dt="2019-03-11T18:43:57.693" v="9706" actId="14100"/>
          <ac:spMkLst>
            <pc:docMk/>
            <pc:sldMk cId="2694685938" sldId="258"/>
            <ac:spMk id="3" creationId="{7C2D8A43-0ABB-42EA-9106-E0B98AB0864B}"/>
          </ac:spMkLst>
        </pc:spChg>
      </pc:sldChg>
      <pc:sldChg chg="modSp add">
        <pc:chgData name="Delbert Murphy" userId="7a71e747-b122-47ea-b426-44ce2319c6d9" providerId="ADAL" clId="{B59EF993-394A-4AF1-B5E5-13391B9CD323}" dt="2019-03-11T18:10:56.874" v="9096" actId="20577"/>
        <pc:sldMkLst>
          <pc:docMk/>
          <pc:sldMk cId="590992020" sldId="259"/>
        </pc:sldMkLst>
        <pc:spChg chg="mod">
          <ac:chgData name="Delbert Murphy" userId="7a71e747-b122-47ea-b426-44ce2319c6d9" providerId="ADAL" clId="{B59EF993-394A-4AF1-B5E5-13391B9CD323}" dt="2019-02-22T19:09:51.526" v="657" actId="20577"/>
          <ac:spMkLst>
            <pc:docMk/>
            <pc:sldMk cId="590992020" sldId="259"/>
            <ac:spMk id="2" creationId="{B3B426FC-E3C7-40F7-B547-694A0FA3B4DD}"/>
          </ac:spMkLst>
        </pc:spChg>
        <pc:spChg chg="mod">
          <ac:chgData name="Delbert Murphy" userId="7a71e747-b122-47ea-b426-44ce2319c6d9" providerId="ADAL" clId="{B59EF993-394A-4AF1-B5E5-13391B9CD323}" dt="2019-03-11T18:10:56.874" v="9096" actId="20577"/>
          <ac:spMkLst>
            <pc:docMk/>
            <pc:sldMk cId="590992020" sldId="259"/>
            <ac:spMk id="3" creationId="{EF15ECAB-3969-4B8A-AE02-7E0DDED390EC}"/>
          </ac:spMkLst>
        </pc:spChg>
      </pc:sldChg>
      <pc:sldChg chg="modSp add">
        <pc:chgData name="Delbert Murphy" userId="7a71e747-b122-47ea-b426-44ce2319c6d9" providerId="ADAL" clId="{B59EF993-394A-4AF1-B5E5-13391B9CD323}" dt="2019-03-11T16:50:05.871" v="7275" actId="27636"/>
        <pc:sldMkLst>
          <pc:docMk/>
          <pc:sldMk cId="661832284" sldId="260"/>
        </pc:sldMkLst>
        <pc:spChg chg="mod">
          <ac:chgData name="Delbert Murphy" userId="7a71e747-b122-47ea-b426-44ce2319c6d9" providerId="ADAL" clId="{B59EF993-394A-4AF1-B5E5-13391B9CD323}" dt="2019-03-06T16:21:49.706" v="6001" actId="20577"/>
          <ac:spMkLst>
            <pc:docMk/>
            <pc:sldMk cId="661832284" sldId="260"/>
            <ac:spMk id="2" creationId="{B3B426FC-E3C7-40F7-B547-694A0FA3B4DD}"/>
          </ac:spMkLst>
        </pc:spChg>
        <pc:spChg chg="mod">
          <ac:chgData name="Delbert Murphy" userId="7a71e747-b122-47ea-b426-44ce2319c6d9" providerId="ADAL" clId="{B59EF993-394A-4AF1-B5E5-13391B9CD323}" dt="2019-03-11T16:50:05.871" v="7275" actId="27636"/>
          <ac:spMkLst>
            <pc:docMk/>
            <pc:sldMk cId="661832284" sldId="260"/>
            <ac:spMk id="3" creationId="{EF15ECAB-3969-4B8A-AE02-7E0DDED390EC}"/>
          </ac:spMkLst>
        </pc:spChg>
      </pc:sldChg>
      <pc:sldChg chg="modSp add">
        <pc:chgData name="Delbert Murphy" userId="7a71e747-b122-47ea-b426-44ce2319c6d9" providerId="ADAL" clId="{B59EF993-394A-4AF1-B5E5-13391B9CD323}" dt="2019-03-11T18:13:39.825" v="9201" actId="14100"/>
        <pc:sldMkLst>
          <pc:docMk/>
          <pc:sldMk cId="2304543973" sldId="261"/>
        </pc:sldMkLst>
        <pc:spChg chg="mod">
          <ac:chgData name="Delbert Murphy" userId="7a71e747-b122-47ea-b426-44ce2319c6d9" providerId="ADAL" clId="{B59EF993-394A-4AF1-B5E5-13391B9CD323}" dt="2019-02-22T19:10:41.436" v="714" actId="20577"/>
          <ac:spMkLst>
            <pc:docMk/>
            <pc:sldMk cId="2304543973" sldId="261"/>
            <ac:spMk id="2" creationId="{B3B426FC-E3C7-40F7-B547-694A0FA3B4DD}"/>
          </ac:spMkLst>
        </pc:spChg>
        <pc:spChg chg="mod">
          <ac:chgData name="Delbert Murphy" userId="7a71e747-b122-47ea-b426-44ce2319c6d9" providerId="ADAL" clId="{B59EF993-394A-4AF1-B5E5-13391B9CD323}" dt="2019-03-11T18:13:39.825" v="9201" actId="14100"/>
          <ac:spMkLst>
            <pc:docMk/>
            <pc:sldMk cId="2304543973" sldId="261"/>
            <ac:spMk id="3" creationId="{EF15ECAB-3969-4B8A-AE02-7E0DDED390EC}"/>
          </ac:spMkLst>
        </pc:spChg>
      </pc:sldChg>
      <pc:sldChg chg="modSp add">
        <pc:chgData name="Delbert Murphy" userId="7a71e747-b122-47ea-b426-44ce2319c6d9" providerId="ADAL" clId="{B59EF993-394A-4AF1-B5E5-13391B9CD323}" dt="2019-03-11T17:00:06.115" v="7865" actId="20577"/>
        <pc:sldMkLst>
          <pc:docMk/>
          <pc:sldMk cId="3157140024" sldId="262"/>
        </pc:sldMkLst>
        <pc:spChg chg="mod">
          <ac:chgData name="Delbert Murphy" userId="7a71e747-b122-47ea-b426-44ce2319c6d9" providerId="ADAL" clId="{B59EF993-394A-4AF1-B5E5-13391B9CD323}" dt="2019-02-22T19:11:04.725" v="735" actId="20577"/>
          <ac:spMkLst>
            <pc:docMk/>
            <pc:sldMk cId="3157140024" sldId="262"/>
            <ac:spMk id="2" creationId="{B3B426FC-E3C7-40F7-B547-694A0FA3B4DD}"/>
          </ac:spMkLst>
        </pc:spChg>
        <pc:spChg chg="mod">
          <ac:chgData name="Delbert Murphy" userId="7a71e747-b122-47ea-b426-44ce2319c6d9" providerId="ADAL" clId="{B59EF993-394A-4AF1-B5E5-13391B9CD323}" dt="2019-03-11T17:00:06.115" v="7865" actId="20577"/>
          <ac:spMkLst>
            <pc:docMk/>
            <pc:sldMk cId="3157140024" sldId="262"/>
            <ac:spMk id="3" creationId="{EF15ECAB-3969-4B8A-AE02-7E0DDED390EC}"/>
          </ac:spMkLst>
        </pc:spChg>
      </pc:sldChg>
      <pc:sldChg chg="modSp add">
        <pc:chgData name="Delbert Murphy" userId="7a71e747-b122-47ea-b426-44ce2319c6d9" providerId="ADAL" clId="{B59EF993-394A-4AF1-B5E5-13391B9CD323}" dt="2019-03-11T18:40:07.497" v="9503" actId="14100"/>
        <pc:sldMkLst>
          <pc:docMk/>
          <pc:sldMk cId="2723463023" sldId="263"/>
        </pc:sldMkLst>
        <pc:spChg chg="mod">
          <ac:chgData name="Delbert Murphy" userId="7a71e747-b122-47ea-b426-44ce2319c6d9" providerId="ADAL" clId="{B59EF993-394A-4AF1-B5E5-13391B9CD323}" dt="2019-03-11T18:39:57.384" v="9502" actId="14100"/>
          <ac:spMkLst>
            <pc:docMk/>
            <pc:sldMk cId="2723463023" sldId="263"/>
            <ac:spMk id="2" creationId="{309A6768-C60C-4ACA-A57E-01378D5562EF}"/>
          </ac:spMkLst>
        </pc:spChg>
        <pc:spChg chg="mod">
          <ac:chgData name="Delbert Murphy" userId="7a71e747-b122-47ea-b426-44ce2319c6d9" providerId="ADAL" clId="{B59EF993-394A-4AF1-B5E5-13391B9CD323}" dt="2019-03-11T18:40:07.497" v="9503" actId="14100"/>
          <ac:spMkLst>
            <pc:docMk/>
            <pc:sldMk cId="2723463023" sldId="263"/>
            <ac:spMk id="3" creationId="{5E2FB856-35C8-480E-982D-D81440BCF5F9}"/>
          </ac:spMkLst>
        </pc:spChg>
      </pc:sldChg>
      <pc:sldChg chg="modSp add">
        <pc:chgData name="Delbert Murphy" userId="7a71e747-b122-47ea-b426-44ce2319c6d9" providerId="ADAL" clId="{B59EF993-394A-4AF1-B5E5-13391B9CD323}" dt="2019-03-11T16:47:57.575" v="7179" actId="20577"/>
        <pc:sldMkLst>
          <pc:docMk/>
          <pc:sldMk cId="1379540730" sldId="264"/>
        </pc:sldMkLst>
        <pc:spChg chg="mod">
          <ac:chgData name="Delbert Murphy" userId="7a71e747-b122-47ea-b426-44ce2319c6d9" providerId="ADAL" clId="{B59EF993-394A-4AF1-B5E5-13391B9CD323}" dt="2019-02-26T21:33:44.492" v="2949" actId="20577"/>
          <ac:spMkLst>
            <pc:docMk/>
            <pc:sldMk cId="1379540730" sldId="264"/>
            <ac:spMk id="2" creationId="{D81EBB12-A87F-46AE-AB17-711C331FE583}"/>
          </ac:spMkLst>
        </pc:spChg>
        <pc:spChg chg="mod">
          <ac:chgData name="Delbert Murphy" userId="7a71e747-b122-47ea-b426-44ce2319c6d9" providerId="ADAL" clId="{B59EF993-394A-4AF1-B5E5-13391B9CD323}" dt="2019-03-11T16:47:57.575" v="7179" actId="20577"/>
          <ac:spMkLst>
            <pc:docMk/>
            <pc:sldMk cId="1379540730" sldId="264"/>
            <ac:spMk id="3" creationId="{7C2D8A43-0ABB-42EA-9106-E0B98AB0864B}"/>
          </ac:spMkLst>
        </pc:spChg>
      </pc:sldChg>
      <pc:sldChg chg="add del">
        <pc:chgData name="Delbert Murphy" userId="7a71e747-b122-47ea-b426-44ce2319c6d9" providerId="ADAL" clId="{B59EF993-394A-4AF1-B5E5-13391B9CD323}" dt="2019-02-22T21:47:17.119" v="947" actId="2696"/>
        <pc:sldMkLst>
          <pc:docMk/>
          <pc:sldMk cId="1596932681" sldId="264"/>
        </pc:sldMkLst>
      </pc:sldChg>
      <pc:sldChg chg="modSp add">
        <pc:chgData name="Delbert Murphy" userId="7a71e747-b122-47ea-b426-44ce2319c6d9" providerId="ADAL" clId="{B59EF993-394A-4AF1-B5E5-13391B9CD323}" dt="2019-02-25T22:26:38.844" v="1812" actId="20577"/>
        <pc:sldMkLst>
          <pc:docMk/>
          <pc:sldMk cId="1971292127" sldId="265"/>
        </pc:sldMkLst>
        <pc:spChg chg="mod">
          <ac:chgData name="Delbert Murphy" userId="7a71e747-b122-47ea-b426-44ce2319c6d9" providerId="ADAL" clId="{B59EF993-394A-4AF1-B5E5-13391B9CD323}" dt="2019-02-25T22:26:38.844" v="1812" actId="20577"/>
          <ac:spMkLst>
            <pc:docMk/>
            <pc:sldMk cId="1971292127" sldId="265"/>
            <ac:spMk id="2" creationId="{4ABAFB9F-A8F2-44FC-B8D3-2D7B200491BF}"/>
          </ac:spMkLst>
        </pc:spChg>
        <pc:spChg chg="mod">
          <ac:chgData name="Delbert Murphy" userId="7a71e747-b122-47ea-b426-44ce2319c6d9" providerId="ADAL" clId="{B59EF993-394A-4AF1-B5E5-13391B9CD323}" dt="2019-02-25T22:26:33.852" v="1805" actId="20577"/>
          <ac:spMkLst>
            <pc:docMk/>
            <pc:sldMk cId="1971292127" sldId="265"/>
            <ac:spMk id="3" creationId="{C736E373-6BCF-4034-90D9-4E3813879DCA}"/>
          </ac:spMkLst>
        </pc:spChg>
      </pc:sldChg>
      <pc:sldChg chg="modSp add ord">
        <pc:chgData name="Delbert Murphy" userId="7a71e747-b122-47ea-b426-44ce2319c6d9" providerId="ADAL" clId="{B59EF993-394A-4AF1-B5E5-13391B9CD323}" dt="2019-03-11T17:01:50.521" v="7988" actId="20577"/>
        <pc:sldMkLst>
          <pc:docMk/>
          <pc:sldMk cId="1879655101" sldId="266"/>
        </pc:sldMkLst>
        <pc:spChg chg="mod">
          <ac:chgData name="Delbert Murphy" userId="7a71e747-b122-47ea-b426-44ce2319c6d9" providerId="ADAL" clId="{B59EF993-394A-4AF1-B5E5-13391B9CD323}" dt="2019-03-11T17:01:50.521" v="7988" actId="20577"/>
          <ac:spMkLst>
            <pc:docMk/>
            <pc:sldMk cId="1879655101" sldId="266"/>
            <ac:spMk id="3" creationId="{EF15ECAB-3969-4B8A-AE02-7E0DDED390EC}"/>
          </ac:spMkLst>
        </pc:spChg>
      </pc:sldChg>
      <pc:sldChg chg="add del">
        <pc:chgData name="Delbert Murphy" userId="7a71e747-b122-47ea-b426-44ce2319c6d9" providerId="ADAL" clId="{B59EF993-394A-4AF1-B5E5-13391B9CD323}" dt="2019-02-26T15:56:41.927" v="2283" actId="2696"/>
        <pc:sldMkLst>
          <pc:docMk/>
          <pc:sldMk cId="1045853144" sldId="267"/>
        </pc:sldMkLst>
      </pc:sldChg>
      <pc:sldChg chg="addSp delSp modSp add">
        <pc:chgData name="Delbert Murphy" userId="7a71e747-b122-47ea-b426-44ce2319c6d9" providerId="ADAL" clId="{B59EF993-394A-4AF1-B5E5-13391B9CD323}" dt="2019-02-26T15:59:00.147" v="2354" actId="20577"/>
        <pc:sldMkLst>
          <pc:docMk/>
          <pc:sldMk cId="3548246892" sldId="267"/>
        </pc:sldMkLst>
        <pc:spChg chg="mod">
          <ac:chgData name="Delbert Murphy" userId="7a71e747-b122-47ea-b426-44ce2319c6d9" providerId="ADAL" clId="{B59EF993-394A-4AF1-B5E5-13391B9CD323}" dt="2019-02-26T15:59:00.147" v="2354" actId="20577"/>
          <ac:spMkLst>
            <pc:docMk/>
            <pc:sldMk cId="3548246892" sldId="267"/>
            <ac:spMk id="2" creationId="{B3B426FC-E3C7-40F7-B547-694A0FA3B4DD}"/>
          </ac:spMkLst>
        </pc:spChg>
        <pc:spChg chg="del">
          <ac:chgData name="Delbert Murphy" userId="7a71e747-b122-47ea-b426-44ce2319c6d9" providerId="ADAL" clId="{B59EF993-394A-4AF1-B5E5-13391B9CD323}" dt="2019-02-26T15:56:54.514" v="2285" actId="478"/>
          <ac:spMkLst>
            <pc:docMk/>
            <pc:sldMk cId="3548246892" sldId="267"/>
            <ac:spMk id="3" creationId="{EF15ECAB-3969-4B8A-AE02-7E0DDED390EC}"/>
          </ac:spMkLst>
        </pc:spChg>
        <pc:spChg chg="add del mod">
          <ac:chgData name="Delbert Murphy" userId="7a71e747-b122-47ea-b426-44ce2319c6d9" providerId="ADAL" clId="{B59EF993-394A-4AF1-B5E5-13391B9CD323}" dt="2019-02-26T15:56:58.157" v="2286" actId="478"/>
          <ac:spMkLst>
            <pc:docMk/>
            <pc:sldMk cId="3548246892" sldId="267"/>
            <ac:spMk id="5" creationId="{8C0386DE-2E35-4BCE-9A10-A56B6AC9B284}"/>
          </ac:spMkLst>
        </pc:spChg>
        <pc:spChg chg="add mod">
          <ac:chgData name="Delbert Murphy" userId="7a71e747-b122-47ea-b426-44ce2319c6d9" providerId="ADAL" clId="{B59EF993-394A-4AF1-B5E5-13391B9CD323}" dt="2019-02-26T15:58:21.359" v="2345" actId="1076"/>
          <ac:spMkLst>
            <pc:docMk/>
            <pc:sldMk cId="3548246892" sldId="267"/>
            <ac:spMk id="6" creationId="{0F71B5A3-5D9E-448E-B933-A108817E5151}"/>
          </ac:spMkLst>
        </pc:spChg>
        <pc:spChg chg="add mod">
          <ac:chgData name="Delbert Murphy" userId="7a71e747-b122-47ea-b426-44ce2319c6d9" providerId="ADAL" clId="{B59EF993-394A-4AF1-B5E5-13391B9CD323}" dt="2019-02-26T15:58:53.820" v="2350" actId="20577"/>
          <ac:spMkLst>
            <pc:docMk/>
            <pc:sldMk cId="3548246892" sldId="267"/>
            <ac:spMk id="7" creationId="{E0685866-F0A4-4404-B56B-E64C2C2EDB11}"/>
          </ac:spMkLst>
        </pc:spChg>
        <pc:picChg chg="add mod">
          <ac:chgData name="Delbert Murphy" userId="7a71e747-b122-47ea-b426-44ce2319c6d9" providerId="ADAL" clId="{B59EF993-394A-4AF1-B5E5-13391B9CD323}" dt="2019-02-26T15:58:14.310" v="2344" actId="1036"/>
          <ac:picMkLst>
            <pc:docMk/>
            <pc:sldMk cId="3548246892" sldId="267"/>
            <ac:picMk id="1026" creationId="{A972286F-21D0-4837-BB41-37D21F4F0047}"/>
          </ac:picMkLst>
        </pc:picChg>
      </pc:sldChg>
      <pc:sldChg chg="addSp delSp modSp add ord">
        <pc:chgData name="Delbert Murphy" userId="7a71e747-b122-47ea-b426-44ce2319c6d9" providerId="ADAL" clId="{B59EF993-394A-4AF1-B5E5-13391B9CD323}" dt="2019-03-11T16:57:02.116" v="7626" actId="20577"/>
        <pc:sldMkLst>
          <pc:docMk/>
          <pc:sldMk cId="2035659336" sldId="268"/>
        </pc:sldMkLst>
        <pc:spChg chg="mod">
          <ac:chgData name="Delbert Murphy" userId="7a71e747-b122-47ea-b426-44ce2319c6d9" providerId="ADAL" clId="{B59EF993-394A-4AF1-B5E5-13391B9CD323}" dt="2019-03-11T16:57:02.116" v="7626" actId="20577"/>
          <ac:spMkLst>
            <pc:docMk/>
            <pc:sldMk cId="2035659336" sldId="268"/>
            <ac:spMk id="2" creationId="{B3B426FC-E3C7-40F7-B547-694A0FA3B4DD}"/>
          </ac:spMkLst>
        </pc:spChg>
        <pc:spChg chg="del">
          <ac:chgData name="Delbert Murphy" userId="7a71e747-b122-47ea-b426-44ce2319c6d9" providerId="ADAL" clId="{B59EF993-394A-4AF1-B5E5-13391B9CD323}" dt="2019-02-26T16:15:26.300" v="2393" actId="478"/>
          <ac:spMkLst>
            <pc:docMk/>
            <pc:sldMk cId="2035659336" sldId="268"/>
            <ac:spMk id="3" creationId="{EF15ECAB-3969-4B8A-AE02-7E0DDED390EC}"/>
          </ac:spMkLst>
        </pc:spChg>
        <pc:spChg chg="add del mod">
          <ac:chgData name="Delbert Murphy" userId="7a71e747-b122-47ea-b426-44ce2319c6d9" providerId="ADAL" clId="{B59EF993-394A-4AF1-B5E5-13391B9CD323}" dt="2019-02-26T16:15:30.459" v="2394" actId="478"/>
          <ac:spMkLst>
            <pc:docMk/>
            <pc:sldMk cId="2035659336" sldId="268"/>
            <ac:spMk id="5" creationId="{B5609BD7-8927-4AE6-AD03-34C05255D26E}"/>
          </ac:spMkLst>
        </pc:spChg>
        <pc:picChg chg="add mod">
          <ac:chgData name="Delbert Murphy" userId="7a71e747-b122-47ea-b426-44ce2319c6d9" providerId="ADAL" clId="{B59EF993-394A-4AF1-B5E5-13391B9CD323}" dt="2019-02-26T16:15:57.340" v="2425" actId="1076"/>
          <ac:picMkLst>
            <pc:docMk/>
            <pc:sldMk cId="2035659336" sldId="268"/>
            <ac:picMk id="2050" creationId="{4A95E409-B0BA-4B69-899B-16DDF705CA04}"/>
          </ac:picMkLst>
        </pc:picChg>
      </pc:sldChg>
      <pc:sldChg chg="add del">
        <pc:chgData name="Delbert Murphy" userId="7a71e747-b122-47ea-b426-44ce2319c6d9" providerId="ADAL" clId="{B59EF993-394A-4AF1-B5E5-13391B9CD323}" dt="2019-02-26T16:15:15.772" v="2391" actId="2696"/>
        <pc:sldMkLst>
          <pc:docMk/>
          <pc:sldMk cId="2854228216" sldId="268"/>
        </pc:sldMkLst>
      </pc:sldChg>
      <pc:sldChg chg="modSp add ord">
        <pc:chgData name="Delbert Murphy" userId="7a71e747-b122-47ea-b426-44ce2319c6d9" providerId="ADAL" clId="{B59EF993-394A-4AF1-B5E5-13391B9CD323}" dt="2019-03-11T17:13:49.338" v="8660" actId="20577"/>
        <pc:sldMkLst>
          <pc:docMk/>
          <pc:sldMk cId="3943419785" sldId="269"/>
        </pc:sldMkLst>
        <pc:spChg chg="mod">
          <ac:chgData name="Delbert Murphy" userId="7a71e747-b122-47ea-b426-44ce2319c6d9" providerId="ADAL" clId="{B59EF993-394A-4AF1-B5E5-13391B9CD323}" dt="2019-03-11T17:13:49.338" v="8660" actId="20577"/>
          <ac:spMkLst>
            <pc:docMk/>
            <pc:sldMk cId="3943419785" sldId="269"/>
            <ac:spMk id="3" creationId="{EF15ECAB-3969-4B8A-AE02-7E0DDED390EC}"/>
          </ac:spMkLst>
        </pc:spChg>
      </pc:sldChg>
      <pc:sldChg chg="addSp modSp add ord">
        <pc:chgData name="Delbert Murphy" userId="7a71e747-b122-47ea-b426-44ce2319c6d9" providerId="ADAL" clId="{B59EF993-394A-4AF1-B5E5-13391B9CD323}" dt="2019-03-10T20:22:56.110" v="7012" actId="1076"/>
        <pc:sldMkLst>
          <pc:docMk/>
          <pc:sldMk cId="826637350" sldId="270"/>
        </pc:sldMkLst>
        <pc:spChg chg="mod">
          <ac:chgData name="Delbert Murphy" userId="7a71e747-b122-47ea-b426-44ce2319c6d9" providerId="ADAL" clId="{B59EF993-394A-4AF1-B5E5-13391B9CD323}" dt="2019-02-26T21:34:04.419" v="2997" actId="20577"/>
          <ac:spMkLst>
            <pc:docMk/>
            <pc:sldMk cId="826637350" sldId="270"/>
            <ac:spMk id="2" creationId="{D81EBB12-A87F-46AE-AB17-711C331FE583}"/>
          </ac:spMkLst>
        </pc:spChg>
        <pc:spChg chg="mod">
          <ac:chgData name="Delbert Murphy" userId="7a71e747-b122-47ea-b426-44ce2319c6d9" providerId="ADAL" clId="{B59EF993-394A-4AF1-B5E5-13391B9CD323}" dt="2019-03-10T20:22:49.215" v="7011" actId="20577"/>
          <ac:spMkLst>
            <pc:docMk/>
            <pc:sldMk cId="826637350" sldId="270"/>
            <ac:spMk id="3" creationId="{7C2D8A43-0ABB-42EA-9106-E0B98AB0864B}"/>
          </ac:spMkLst>
        </pc:spChg>
        <pc:picChg chg="add mod">
          <ac:chgData name="Delbert Murphy" userId="7a71e747-b122-47ea-b426-44ce2319c6d9" providerId="ADAL" clId="{B59EF993-394A-4AF1-B5E5-13391B9CD323}" dt="2019-03-10T20:22:56.110" v="7012" actId="1076"/>
          <ac:picMkLst>
            <pc:docMk/>
            <pc:sldMk cId="826637350" sldId="270"/>
            <ac:picMk id="4" creationId="{04B0D5C4-CFC1-4A82-B184-A5D8A7769347}"/>
          </ac:picMkLst>
        </pc:picChg>
      </pc:sldChg>
      <pc:sldChg chg="add del">
        <pc:chgData name="Delbert Murphy" userId="7a71e747-b122-47ea-b426-44ce2319c6d9" providerId="ADAL" clId="{B59EF993-394A-4AF1-B5E5-13391B9CD323}" dt="2019-02-26T16:50:15.691" v="2796" actId="2696"/>
        <pc:sldMkLst>
          <pc:docMk/>
          <pc:sldMk cId="2610561404" sldId="270"/>
        </pc:sldMkLst>
      </pc:sldChg>
      <pc:sldChg chg="addSp modSp add ord">
        <pc:chgData name="Delbert Murphy" userId="7a71e747-b122-47ea-b426-44ce2319c6d9" providerId="ADAL" clId="{B59EF993-394A-4AF1-B5E5-13391B9CD323}" dt="2019-03-04T18:22:42.608" v="4050" actId="1076"/>
        <pc:sldMkLst>
          <pc:docMk/>
          <pc:sldMk cId="1984968201" sldId="271"/>
        </pc:sldMkLst>
        <pc:spChg chg="mod">
          <ac:chgData name="Delbert Murphy" userId="7a71e747-b122-47ea-b426-44ce2319c6d9" providerId="ADAL" clId="{B59EF993-394A-4AF1-B5E5-13391B9CD323}" dt="2019-02-26T21:49:59.723" v="3145" actId="20577"/>
          <ac:spMkLst>
            <pc:docMk/>
            <pc:sldMk cId="1984968201" sldId="271"/>
            <ac:spMk id="2" creationId="{B3B426FC-E3C7-40F7-B547-694A0FA3B4DD}"/>
          </ac:spMkLst>
        </pc:spChg>
        <pc:spChg chg="mod">
          <ac:chgData name="Delbert Murphy" userId="7a71e747-b122-47ea-b426-44ce2319c6d9" providerId="ADAL" clId="{B59EF993-394A-4AF1-B5E5-13391B9CD323}" dt="2019-03-04T18:18:16.323" v="3921" actId="27636"/>
          <ac:spMkLst>
            <pc:docMk/>
            <pc:sldMk cId="1984968201" sldId="271"/>
            <ac:spMk id="3" creationId="{EF15ECAB-3969-4B8A-AE02-7E0DDED390EC}"/>
          </ac:spMkLst>
        </pc:spChg>
        <pc:spChg chg="add mod">
          <ac:chgData name="Delbert Murphy" userId="7a71e747-b122-47ea-b426-44ce2319c6d9" providerId="ADAL" clId="{B59EF993-394A-4AF1-B5E5-13391B9CD323}" dt="2019-03-04T18:21:14.744" v="3966" actId="1076"/>
          <ac:spMkLst>
            <pc:docMk/>
            <pc:sldMk cId="1984968201" sldId="271"/>
            <ac:spMk id="5" creationId="{002D568A-F72F-49E4-92FC-58F0B715716B}"/>
          </ac:spMkLst>
        </pc:spChg>
        <pc:spChg chg="add mod">
          <ac:chgData name="Delbert Murphy" userId="7a71e747-b122-47ea-b426-44ce2319c6d9" providerId="ADAL" clId="{B59EF993-394A-4AF1-B5E5-13391B9CD323}" dt="2019-03-04T18:21:35.164" v="3968" actId="1076"/>
          <ac:spMkLst>
            <pc:docMk/>
            <pc:sldMk cId="1984968201" sldId="271"/>
            <ac:spMk id="6" creationId="{E2EC68D1-25F2-4B8C-AE77-B67E1BE41ED0}"/>
          </ac:spMkLst>
        </pc:spChg>
        <pc:spChg chg="add mod">
          <ac:chgData name="Delbert Murphy" userId="7a71e747-b122-47ea-b426-44ce2319c6d9" providerId="ADAL" clId="{B59EF993-394A-4AF1-B5E5-13391B9CD323}" dt="2019-03-04T18:22:42.608" v="4050" actId="1076"/>
          <ac:spMkLst>
            <pc:docMk/>
            <pc:sldMk cId="1984968201" sldId="271"/>
            <ac:spMk id="7" creationId="{FC700916-CC2A-4008-B345-95664D112887}"/>
          </ac:spMkLst>
        </pc:spChg>
        <pc:picChg chg="add mod">
          <ac:chgData name="Delbert Murphy" userId="7a71e747-b122-47ea-b426-44ce2319c6d9" providerId="ADAL" clId="{B59EF993-394A-4AF1-B5E5-13391B9CD323}" dt="2019-03-04T18:19:59.324" v="3926" actId="1076"/>
          <ac:picMkLst>
            <pc:docMk/>
            <pc:sldMk cId="1984968201" sldId="271"/>
            <ac:picMk id="4" creationId="{E0217E46-2D9D-4321-8D6A-EAD4465EEC62}"/>
          </ac:picMkLst>
        </pc:picChg>
      </pc:sldChg>
      <pc:sldChg chg="add">
        <pc:chgData name="Delbert Murphy" userId="7a71e747-b122-47ea-b426-44ce2319c6d9" providerId="ADAL" clId="{B59EF993-394A-4AF1-B5E5-13391B9CD323}" dt="2019-02-27T14:59:14.472" v="3243"/>
        <pc:sldMkLst>
          <pc:docMk/>
          <pc:sldMk cId="318884050" sldId="272"/>
        </pc:sldMkLst>
      </pc:sldChg>
      <pc:sldChg chg="add">
        <pc:chgData name="Delbert Murphy" userId="7a71e747-b122-47ea-b426-44ce2319c6d9" providerId="ADAL" clId="{B59EF993-394A-4AF1-B5E5-13391B9CD323}" dt="2019-02-27T14:59:14.472" v="3243"/>
        <pc:sldMkLst>
          <pc:docMk/>
          <pc:sldMk cId="1399078456" sldId="273"/>
        </pc:sldMkLst>
      </pc:sldChg>
      <pc:sldChg chg="add">
        <pc:chgData name="Delbert Murphy" userId="7a71e747-b122-47ea-b426-44ce2319c6d9" providerId="ADAL" clId="{B59EF993-394A-4AF1-B5E5-13391B9CD323}" dt="2019-02-27T14:59:14.472" v="3243"/>
        <pc:sldMkLst>
          <pc:docMk/>
          <pc:sldMk cId="2342401077" sldId="274"/>
        </pc:sldMkLst>
      </pc:sldChg>
      <pc:sldChg chg="add">
        <pc:chgData name="Delbert Murphy" userId="7a71e747-b122-47ea-b426-44ce2319c6d9" providerId="ADAL" clId="{B59EF993-394A-4AF1-B5E5-13391B9CD323}" dt="2019-02-27T14:59:14.472" v="3243"/>
        <pc:sldMkLst>
          <pc:docMk/>
          <pc:sldMk cId="2461577795" sldId="275"/>
        </pc:sldMkLst>
      </pc:sldChg>
      <pc:sldChg chg="add">
        <pc:chgData name="Delbert Murphy" userId="7a71e747-b122-47ea-b426-44ce2319c6d9" providerId="ADAL" clId="{B59EF993-394A-4AF1-B5E5-13391B9CD323}" dt="2019-02-27T14:59:14.472" v="3243"/>
        <pc:sldMkLst>
          <pc:docMk/>
          <pc:sldMk cId="268525740" sldId="276"/>
        </pc:sldMkLst>
      </pc:sldChg>
      <pc:sldChg chg="add del">
        <pc:chgData name="Delbert Murphy" userId="7a71e747-b122-47ea-b426-44ce2319c6d9" providerId="ADAL" clId="{B59EF993-394A-4AF1-B5E5-13391B9CD323}" dt="2019-03-04T18:16:40.603" v="3867" actId="2696"/>
        <pc:sldMkLst>
          <pc:docMk/>
          <pc:sldMk cId="1946140513" sldId="277"/>
        </pc:sldMkLst>
      </pc:sldChg>
      <pc:sldChg chg="addSp modSp add">
        <pc:chgData name="Delbert Murphy" userId="7a71e747-b122-47ea-b426-44ce2319c6d9" providerId="ADAL" clId="{B59EF993-394A-4AF1-B5E5-13391B9CD323}" dt="2019-03-05T15:15:56.929" v="4656" actId="1035"/>
        <pc:sldMkLst>
          <pc:docMk/>
          <pc:sldMk cId="3678976480" sldId="277"/>
        </pc:sldMkLst>
        <pc:spChg chg="mod">
          <ac:chgData name="Delbert Murphy" userId="7a71e747-b122-47ea-b426-44ce2319c6d9" providerId="ADAL" clId="{B59EF993-394A-4AF1-B5E5-13391B9CD323}" dt="2019-03-05T15:13:03.098" v="4579" actId="1076"/>
          <ac:spMkLst>
            <pc:docMk/>
            <pc:sldMk cId="3678976480" sldId="277"/>
            <ac:spMk id="2" creationId="{B3B426FC-E3C7-40F7-B547-694A0FA3B4DD}"/>
          </ac:spMkLst>
        </pc:spChg>
        <pc:spChg chg="mod">
          <ac:chgData name="Delbert Murphy" userId="7a71e747-b122-47ea-b426-44ce2319c6d9" providerId="ADAL" clId="{B59EF993-394A-4AF1-B5E5-13391B9CD323}" dt="2019-03-05T15:14:52.520" v="4594" actId="20577"/>
          <ac:spMkLst>
            <pc:docMk/>
            <pc:sldMk cId="3678976480" sldId="277"/>
            <ac:spMk id="3" creationId="{EF15ECAB-3969-4B8A-AE02-7E0DDED390EC}"/>
          </ac:spMkLst>
        </pc:spChg>
        <pc:spChg chg="add mod">
          <ac:chgData name="Delbert Murphy" userId="7a71e747-b122-47ea-b426-44ce2319c6d9" providerId="ADAL" clId="{B59EF993-394A-4AF1-B5E5-13391B9CD323}" dt="2019-03-05T15:15:56.929" v="4656" actId="1035"/>
          <ac:spMkLst>
            <pc:docMk/>
            <pc:sldMk cId="3678976480" sldId="277"/>
            <ac:spMk id="5" creationId="{559483E9-589E-4CCD-8C99-1C67BAF11CE1}"/>
          </ac:spMkLst>
        </pc:spChg>
        <pc:picChg chg="add mod">
          <ac:chgData name="Delbert Murphy" userId="7a71e747-b122-47ea-b426-44ce2319c6d9" providerId="ADAL" clId="{B59EF993-394A-4AF1-B5E5-13391B9CD323}" dt="2019-03-05T15:15:56.929" v="4656" actId="1035"/>
          <ac:picMkLst>
            <pc:docMk/>
            <pc:sldMk cId="3678976480" sldId="277"/>
            <ac:picMk id="4" creationId="{325C8E5D-D394-4B0F-A8E6-6B8AFBABA979}"/>
          </ac:picMkLst>
        </pc:picChg>
        <pc:picChg chg="add mod">
          <ac:chgData name="Delbert Murphy" userId="7a71e747-b122-47ea-b426-44ce2319c6d9" providerId="ADAL" clId="{B59EF993-394A-4AF1-B5E5-13391B9CD323}" dt="2019-03-05T15:15:04.624" v="4595" actId="1076"/>
          <ac:picMkLst>
            <pc:docMk/>
            <pc:sldMk cId="3678976480" sldId="277"/>
            <ac:picMk id="6" creationId="{ABDA4290-E1A0-4EE9-B35A-436FCC3795DF}"/>
          </ac:picMkLst>
        </pc:picChg>
      </pc:sldChg>
      <pc:sldChg chg="modSp add">
        <pc:chgData name="Delbert Murphy" userId="7a71e747-b122-47ea-b426-44ce2319c6d9" providerId="ADAL" clId="{B59EF993-394A-4AF1-B5E5-13391B9CD323}" dt="2019-03-04T18:18:24.845" v="3923" actId="27636"/>
        <pc:sldMkLst>
          <pc:docMk/>
          <pc:sldMk cId="3109860075" sldId="278"/>
        </pc:sldMkLst>
        <pc:spChg chg="mod">
          <ac:chgData name="Delbert Murphy" userId="7a71e747-b122-47ea-b426-44ce2319c6d9" providerId="ADAL" clId="{B59EF993-394A-4AF1-B5E5-13391B9CD323}" dt="2019-03-04T18:18:24.845" v="3923" actId="27636"/>
          <ac:spMkLst>
            <pc:docMk/>
            <pc:sldMk cId="3109860075" sldId="278"/>
            <ac:spMk id="3" creationId="{EF15ECAB-3969-4B8A-AE02-7E0DDED390EC}"/>
          </ac:spMkLst>
        </pc:spChg>
      </pc:sldChg>
      <pc:sldChg chg="addSp modSp add">
        <pc:chgData name="Delbert Murphy" userId="7a71e747-b122-47ea-b426-44ce2319c6d9" providerId="ADAL" clId="{B59EF993-394A-4AF1-B5E5-13391B9CD323}" dt="2019-03-04T18:28:17.167" v="4215" actId="1076"/>
        <pc:sldMkLst>
          <pc:docMk/>
          <pc:sldMk cId="2538497417" sldId="279"/>
        </pc:sldMkLst>
        <pc:spChg chg="mod">
          <ac:chgData name="Delbert Murphy" userId="7a71e747-b122-47ea-b426-44ce2319c6d9" providerId="ADAL" clId="{B59EF993-394A-4AF1-B5E5-13391B9CD323}" dt="2019-03-04T18:23:25.735" v="4078" actId="20577"/>
          <ac:spMkLst>
            <pc:docMk/>
            <pc:sldMk cId="2538497417" sldId="279"/>
            <ac:spMk id="2" creationId="{B3B426FC-E3C7-40F7-B547-694A0FA3B4DD}"/>
          </ac:spMkLst>
        </pc:spChg>
        <pc:spChg chg="mod">
          <ac:chgData name="Delbert Murphy" userId="7a71e747-b122-47ea-b426-44ce2319c6d9" providerId="ADAL" clId="{B59EF993-394A-4AF1-B5E5-13391B9CD323}" dt="2019-03-04T18:28:09.819" v="4214" actId="20577"/>
          <ac:spMkLst>
            <pc:docMk/>
            <pc:sldMk cId="2538497417" sldId="279"/>
            <ac:spMk id="3" creationId="{EF15ECAB-3969-4B8A-AE02-7E0DDED390EC}"/>
          </ac:spMkLst>
        </pc:spChg>
        <pc:picChg chg="add mod">
          <ac:chgData name="Delbert Murphy" userId="7a71e747-b122-47ea-b426-44ce2319c6d9" providerId="ADAL" clId="{B59EF993-394A-4AF1-B5E5-13391B9CD323}" dt="2019-03-04T18:27:48.626" v="4199" actId="1076"/>
          <ac:picMkLst>
            <pc:docMk/>
            <pc:sldMk cId="2538497417" sldId="279"/>
            <ac:picMk id="4" creationId="{CB51D1D3-E503-4DE4-97F2-F292FAF65F1A}"/>
          </ac:picMkLst>
        </pc:picChg>
        <pc:picChg chg="add mod">
          <ac:chgData name="Delbert Murphy" userId="7a71e747-b122-47ea-b426-44ce2319c6d9" providerId="ADAL" clId="{B59EF993-394A-4AF1-B5E5-13391B9CD323}" dt="2019-03-04T18:28:17.167" v="4215" actId="1076"/>
          <ac:picMkLst>
            <pc:docMk/>
            <pc:sldMk cId="2538497417" sldId="279"/>
            <ac:picMk id="1026" creationId="{98F7298F-E563-4505-9681-B83E588F7C46}"/>
          </ac:picMkLst>
        </pc:picChg>
      </pc:sldChg>
      <pc:sldChg chg="add del">
        <pc:chgData name="Delbert Murphy" userId="7a71e747-b122-47ea-b426-44ce2319c6d9" providerId="ADAL" clId="{B59EF993-394A-4AF1-B5E5-13391B9CD323}" dt="2019-03-05T15:13:13.943" v="4581" actId="2696"/>
        <pc:sldMkLst>
          <pc:docMk/>
          <pc:sldMk cId="581011793" sldId="280"/>
        </pc:sldMkLst>
      </pc:sldChg>
      <pc:sldChg chg="delSp modSp add">
        <pc:chgData name="Delbert Murphy" userId="7a71e747-b122-47ea-b426-44ce2319c6d9" providerId="ADAL" clId="{B59EF993-394A-4AF1-B5E5-13391B9CD323}" dt="2019-03-05T15:39:17.471" v="4709" actId="478"/>
        <pc:sldMkLst>
          <pc:docMk/>
          <pc:sldMk cId="3087889441" sldId="280"/>
        </pc:sldMkLst>
        <pc:spChg chg="mod">
          <ac:chgData name="Delbert Murphy" userId="7a71e747-b122-47ea-b426-44ce2319c6d9" providerId="ADAL" clId="{B59EF993-394A-4AF1-B5E5-13391B9CD323}" dt="2019-03-05T15:39:14.130" v="4708" actId="14100"/>
          <ac:spMkLst>
            <pc:docMk/>
            <pc:sldMk cId="3087889441" sldId="280"/>
            <ac:spMk id="2" creationId="{20A4ED49-2041-4C53-8AA6-12D33D776F6F}"/>
          </ac:spMkLst>
        </pc:spChg>
        <pc:spChg chg="del">
          <ac:chgData name="Delbert Murphy" userId="7a71e747-b122-47ea-b426-44ce2319c6d9" providerId="ADAL" clId="{B59EF993-394A-4AF1-B5E5-13391B9CD323}" dt="2019-03-05T15:39:17.471" v="4709" actId="478"/>
          <ac:spMkLst>
            <pc:docMk/>
            <pc:sldMk cId="3087889441" sldId="280"/>
            <ac:spMk id="3" creationId="{0ADA6C2C-60E2-43E9-A079-2BDF1D18CAB4}"/>
          </ac:spMkLst>
        </pc:spChg>
      </pc:sldChg>
      <pc:sldChg chg="delSp modSp add">
        <pc:chgData name="Delbert Murphy" userId="7a71e747-b122-47ea-b426-44ce2319c6d9" providerId="ADAL" clId="{B59EF993-394A-4AF1-B5E5-13391B9CD323}" dt="2019-03-11T17:26:32.082" v="8749" actId="20577"/>
        <pc:sldMkLst>
          <pc:docMk/>
          <pc:sldMk cId="16389947" sldId="281"/>
        </pc:sldMkLst>
        <pc:spChg chg="mod">
          <ac:chgData name="Delbert Murphy" userId="7a71e747-b122-47ea-b426-44ce2319c6d9" providerId="ADAL" clId="{B59EF993-394A-4AF1-B5E5-13391B9CD323}" dt="2019-03-11T17:26:32.082" v="8749" actId="20577"/>
          <ac:spMkLst>
            <pc:docMk/>
            <pc:sldMk cId="16389947" sldId="281"/>
            <ac:spMk id="3" creationId="{EF15ECAB-3969-4B8A-AE02-7E0DDED390EC}"/>
          </ac:spMkLst>
        </pc:spChg>
        <pc:spChg chg="del">
          <ac:chgData name="Delbert Murphy" userId="7a71e747-b122-47ea-b426-44ce2319c6d9" providerId="ADAL" clId="{B59EF993-394A-4AF1-B5E5-13391B9CD323}" dt="2019-03-05T15:40:13.170" v="4766" actId="478"/>
          <ac:spMkLst>
            <pc:docMk/>
            <pc:sldMk cId="16389947" sldId="281"/>
            <ac:spMk id="5" creationId="{559483E9-589E-4CCD-8C99-1C67BAF11CE1}"/>
          </ac:spMkLst>
        </pc:spChg>
        <pc:picChg chg="del">
          <ac:chgData name="Delbert Murphy" userId="7a71e747-b122-47ea-b426-44ce2319c6d9" providerId="ADAL" clId="{B59EF993-394A-4AF1-B5E5-13391B9CD323}" dt="2019-03-05T15:40:10.980" v="4765" actId="478"/>
          <ac:picMkLst>
            <pc:docMk/>
            <pc:sldMk cId="16389947" sldId="281"/>
            <ac:picMk id="4" creationId="{325C8E5D-D394-4B0F-A8E6-6B8AFBABA979}"/>
          </ac:picMkLst>
        </pc:picChg>
        <pc:picChg chg="del">
          <ac:chgData name="Delbert Murphy" userId="7a71e747-b122-47ea-b426-44ce2319c6d9" providerId="ADAL" clId="{B59EF993-394A-4AF1-B5E5-13391B9CD323}" dt="2019-03-05T15:41:05.180" v="4868" actId="478"/>
          <ac:picMkLst>
            <pc:docMk/>
            <pc:sldMk cId="16389947" sldId="281"/>
            <ac:picMk id="6" creationId="{ABDA4290-E1A0-4EE9-B35A-436FCC3795DF}"/>
          </ac:picMkLst>
        </pc:picChg>
      </pc:sldChg>
      <pc:sldChg chg="modSp add modAnim">
        <pc:chgData name="Delbert Murphy" userId="7a71e747-b122-47ea-b426-44ce2319c6d9" providerId="ADAL" clId="{B59EF993-394A-4AF1-B5E5-13391B9CD323}" dt="2019-03-11T18:53:31.419" v="9709"/>
        <pc:sldMkLst>
          <pc:docMk/>
          <pc:sldMk cId="2429082422" sldId="1821"/>
        </pc:sldMkLst>
        <pc:spChg chg="mod">
          <ac:chgData name="Delbert Murphy" userId="7a71e747-b122-47ea-b426-44ce2319c6d9" providerId="ADAL" clId="{B59EF993-394A-4AF1-B5E5-13391B9CD323}" dt="2019-03-11T17:24:47.923" v="8737" actId="207"/>
          <ac:spMkLst>
            <pc:docMk/>
            <pc:sldMk cId="2429082422" sldId="1821"/>
            <ac:spMk id="8" creationId="{00000000-0000-0000-0000-000000000000}"/>
          </ac:spMkLst>
        </pc:spChg>
        <pc:spChg chg="mod">
          <ac:chgData name="Delbert Murphy" userId="7a71e747-b122-47ea-b426-44ce2319c6d9" providerId="ADAL" clId="{B59EF993-394A-4AF1-B5E5-13391B9CD323}" dt="2019-03-11T17:24:37.052" v="8736" actId="207"/>
          <ac:spMkLst>
            <pc:docMk/>
            <pc:sldMk cId="2429082422" sldId="1821"/>
            <ac:spMk id="164" creationId="{D273B513-3A39-4E13-AB15-DD366EC0D11E}"/>
          </ac:spMkLst>
        </pc:spChg>
      </pc:sldChg>
      <pc:sldChg chg="modSp add">
        <pc:chgData name="Delbert Murphy" userId="7a71e747-b122-47ea-b426-44ce2319c6d9" providerId="ADAL" clId="{B59EF993-394A-4AF1-B5E5-13391B9CD323}" dt="2019-03-05T16:16:57.820" v="4972" actId="404"/>
        <pc:sldMkLst>
          <pc:docMk/>
          <pc:sldMk cId="1895469973" sldId="1823"/>
        </pc:sldMkLst>
        <pc:spChg chg="mod">
          <ac:chgData name="Delbert Murphy" userId="7a71e747-b122-47ea-b426-44ce2319c6d9" providerId="ADAL" clId="{B59EF993-394A-4AF1-B5E5-13391B9CD323}" dt="2019-03-05T16:16:57.820" v="4972" actId="404"/>
          <ac:spMkLst>
            <pc:docMk/>
            <pc:sldMk cId="1895469973" sldId="1823"/>
            <ac:spMk id="5" creationId="{67F2A6AD-8BEF-F349-BB22-D7F6D28B48CD}"/>
          </ac:spMkLst>
        </pc:spChg>
      </pc:sldChg>
      <pc:sldChg chg="add setBg">
        <pc:chgData name="Delbert Murphy" userId="7a71e747-b122-47ea-b426-44ce2319c6d9" providerId="ADAL" clId="{B59EF993-394A-4AF1-B5E5-13391B9CD323}" dt="2019-03-05T16:14:17.235" v="4961"/>
        <pc:sldMkLst>
          <pc:docMk/>
          <pc:sldMk cId="4140044568" sldId="3294"/>
        </pc:sldMkLst>
      </pc:sldChg>
      <pc:sldChg chg="modSp add modTransition setBg">
        <pc:chgData name="Delbert Murphy" userId="7a71e747-b122-47ea-b426-44ce2319c6d9" providerId="ADAL" clId="{B59EF993-394A-4AF1-B5E5-13391B9CD323}" dt="2019-03-05T16:15:23.057" v="4968" actId="1076"/>
        <pc:sldMkLst>
          <pc:docMk/>
          <pc:sldMk cId="3644313042" sldId="3365"/>
        </pc:sldMkLst>
        <pc:spChg chg="mod">
          <ac:chgData name="Delbert Murphy" userId="7a71e747-b122-47ea-b426-44ce2319c6d9" providerId="ADAL" clId="{B59EF993-394A-4AF1-B5E5-13391B9CD323}" dt="2019-03-05T16:15:13.790" v="4967" actId="1076"/>
          <ac:spMkLst>
            <pc:docMk/>
            <pc:sldMk cId="3644313042" sldId="3365"/>
            <ac:spMk id="8" creationId="{93905270-DA37-4DA3-B45D-EBDB6138F2A9}"/>
          </ac:spMkLst>
        </pc:spChg>
        <pc:spChg chg="mod">
          <ac:chgData name="Delbert Murphy" userId="7a71e747-b122-47ea-b426-44ce2319c6d9" providerId="ADAL" clId="{B59EF993-394A-4AF1-B5E5-13391B9CD323}" dt="2019-03-05T16:15:23.057" v="4968" actId="1076"/>
          <ac:spMkLst>
            <pc:docMk/>
            <pc:sldMk cId="3644313042" sldId="3365"/>
            <ac:spMk id="9" creationId="{95F35D56-F37F-47D2-B5B0-4EEA5F0FC24F}"/>
          </ac:spMkLst>
        </pc:spChg>
      </pc:sldChg>
      <pc:sldChg chg="add modTransition">
        <pc:chgData name="Delbert Murphy" userId="7a71e747-b122-47ea-b426-44ce2319c6d9" providerId="ADAL" clId="{B59EF993-394A-4AF1-B5E5-13391B9CD323}" dt="2019-03-05T16:16:43.072" v="4969"/>
        <pc:sldMkLst>
          <pc:docMk/>
          <pc:sldMk cId="4154488200" sldId="3448"/>
        </pc:sldMkLst>
      </pc:sldChg>
      <pc:sldChg chg="modSp add modTransition modAnim">
        <pc:chgData name="Delbert Murphy" userId="7a71e747-b122-47ea-b426-44ce2319c6d9" providerId="ADAL" clId="{B59EF993-394A-4AF1-B5E5-13391B9CD323}" dt="2019-03-11T18:52:56.518" v="9707"/>
        <pc:sldMkLst>
          <pc:docMk/>
          <pc:sldMk cId="2544027066" sldId="3746"/>
        </pc:sldMkLst>
        <pc:spChg chg="mod">
          <ac:chgData name="Delbert Murphy" userId="7a71e747-b122-47ea-b426-44ce2319c6d9" providerId="ADAL" clId="{B59EF993-394A-4AF1-B5E5-13391B9CD323}" dt="2019-03-05T19:32:51.324" v="5996" actId="27636"/>
          <ac:spMkLst>
            <pc:docMk/>
            <pc:sldMk cId="2544027066" sldId="3746"/>
            <ac:spMk id="85" creationId="{2CD05ED2-1071-4A65-9B8F-D083170C6877}"/>
          </ac:spMkLst>
        </pc:spChg>
      </pc:sldChg>
      <pc:sldChg chg="modSp add modTransition">
        <pc:chgData name="Delbert Murphy" userId="7a71e747-b122-47ea-b426-44ce2319c6d9" providerId="ADAL" clId="{B59EF993-394A-4AF1-B5E5-13391B9CD323}" dt="2019-03-05T16:17:43.843" v="4979" actId="1076"/>
        <pc:sldMkLst>
          <pc:docMk/>
          <pc:sldMk cId="3577798399" sldId="8301"/>
        </pc:sldMkLst>
        <pc:spChg chg="mod">
          <ac:chgData name="Delbert Murphy" userId="7a71e747-b122-47ea-b426-44ce2319c6d9" providerId="ADAL" clId="{B59EF993-394A-4AF1-B5E5-13391B9CD323}" dt="2019-03-05T16:17:39.500" v="4978" actId="14100"/>
          <ac:spMkLst>
            <pc:docMk/>
            <pc:sldMk cId="3577798399" sldId="8301"/>
            <ac:spMk id="2" creationId="{9A7C7ADF-5687-4666-B10A-6E1C8CA4C81E}"/>
          </ac:spMkLst>
        </pc:spChg>
        <pc:spChg chg="mod">
          <ac:chgData name="Delbert Murphy" userId="7a71e747-b122-47ea-b426-44ce2319c6d9" providerId="ADAL" clId="{B59EF993-394A-4AF1-B5E5-13391B9CD323}" dt="2019-03-05T16:17:32.448" v="4977" actId="1076"/>
          <ac:spMkLst>
            <pc:docMk/>
            <pc:sldMk cId="3577798399" sldId="8301"/>
            <ac:spMk id="7" creationId="{7E8C2151-66A9-4C55-98B8-CF41188B3DA8}"/>
          </ac:spMkLst>
        </pc:spChg>
        <pc:spChg chg="mod">
          <ac:chgData name="Delbert Murphy" userId="7a71e747-b122-47ea-b426-44ce2319c6d9" providerId="ADAL" clId="{B59EF993-394A-4AF1-B5E5-13391B9CD323}" dt="2019-03-05T16:17:43.843" v="4979" actId="1076"/>
          <ac:spMkLst>
            <pc:docMk/>
            <pc:sldMk cId="3577798399" sldId="8301"/>
            <ac:spMk id="8" creationId="{EFBF41AE-2EB8-415B-940C-5CC841CB4D34}"/>
          </ac:spMkLst>
        </pc:spChg>
      </pc:sldChg>
      <pc:sldChg chg="add modTransition">
        <pc:chgData name="Delbert Murphy" userId="7a71e747-b122-47ea-b426-44ce2319c6d9" providerId="ADAL" clId="{B59EF993-394A-4AF1-B5E5-13391B9CD323}" dt="2019-03-05T16:14:17.235" v="4961"/>
        <pc:sldMkLst>
          <pc:docMk/>
          <pc:sldMk cId="3484830026" sldId="8304"/>
        </pc:sldMkLst>
      </pc:sldChg>
      <pc:sldChg chg="modSp add ord">
        <pc:chgData name="Delbert Murphy" userId="7a71e747-b122-47ea-b426-44ce2319c6d9" providerId="ADAL" clId="{B59EF993-394A-4AF1-B5E5-13391B9CD323}" dt="2019-03-05T19:26:19.777" v="5991"/>
        <pc:sldMkLst>
          <pc:docMk/>
          <pc:sldMk cId="59932649" sldId="8305"/>
        </pc:sldMkLst>
        <pc:spChg chg="mod">
          <ac:chgData name="Delbert Murphy" userId="7a71e747-b122-47ea-b426-44ce2319c6d9" providerId="ADAL" clId="{B59EF993-394A-4AF1-B5E5-13391B9CD323}" dt="2019-03-05T16:26:56.672" v="5221" actId="20577"/>
          <ac:spMkLst>
            <pc:docMk/>
            <pc:sldMk cId="59932649" sldId="8305"/>
            <ac:spMk id="2" creationId="{B3B426FC-E3C7-40F7-B547-694A0FA3B4DD}"/>
          </ac:spMkLst>
        </pc:spChg>
        <pc:spChg chg="mod">
          <ac:chgData name="Delbert Murphy" userId="7a71e747-b122-47ea-b426-44ce2319c6d9" providerId="ADAL" clId="{B59EF993-394A-4AF1-B5E5-13391B9CD323}" dt="2019-03-05T19:25:49.869" v="5990" actId="20577"/>
          <ac:spMkLst>
            <pc:docMk/>
            <pc:sldMk cId="59932649" sldId="8305"/>
            <ac:spMk id="3" creationId="{EF15ECAB-3969-4B8A-AE02-7E0DDED390EC}"/>
          </ac:spMkLst>
        </pc:spChg>
      </pc:sldChg>
      <pc:sldChg chg="add del">
        <pc:chgData name="Delbert Murphy" userId="7a71e747-b122-47ea-b426-44ce2319c6d9" providerId="ADAL" clId="{B59EF993-394A-4AF1-B5E5-13391B9CD323}" dt="2019-03-05T16:23:16.957" v="4981" actId="2696"/>
        <pc:sldMkLst>
          <pc:docMk/>
          <pc:sldMk cId="3031098941" sldId="8305"/>
        </pc:sldMkLst>
      </pc:sldChg>
      <pc:sldChg chg="modSp add">
        <pc:chgData name="Delbert Murphy" userId="7a71e747-b122-47ea-b426-44ce2319c6d9" providerId="ADAL" clId="{B59EF993-394A-4AF1-B5E5-13391B9CD323}" dt="2019-03-05T19:32:01.975" v="5994" actId="27636"/>
        <pc:sldMkLst>
          <pc:docMk/>
          <pc:sldMk cId="2876124228" sldId="8518"/>
        </pc:sldMkLst>
        <pc:spChg chg="mod">
          <ac:chgData name="Delbert Murphy" userId="7a71e747-b122-47ea-b426-44ce2319c6d9" providerId="ADAL" clId="{B59EF993-394A-4AF1-B5E5-13391B9CD323}" dt="2019-03-05T19:32:01.975" v="5994" actId="27636"/>
          <ac:spMkLst>
            <pc:docMk/>
            <pc:sldMk cId="2876124228" sldId="8518"/>
            <ac:spMk id="2" creationId="{1D95ECD4-1699-454D-AF6B-027117574E4B}"/>
          </ac:spMkLst>
        </pc:spChg>
      </pc:sldChg>
      <pc:sldChg chg="add modAnim">
        <pc:chgData name="Delbert Murphy" userId="7a71e747-b122-47ea-b426-44ce2319c6d9" providerId="ADAL" clId="{B59EF993-394A-4AF1-B5E5-13391B9CD323}" dt="2019-03-11T18:53:08.059" v="9708"/>
        <pc:sldMkLst>
          <pc:docMk/>
          <pc:sldMk cId="299508961" sldId="8544"/>
        </pc:sldMkLst>
      </pc:sldChg>
      <pc:sldChg chg="modSp add">
        <pc:chgData name="Delbert Murphy" userId="7a71e747-b122-47ea-b426-44ce2319c6d9" providerId="ADAL" clId="{B59EF993-394A-4AF1-B5E5-13391B9CD323}" dt="2019-03-10T20:27:40.440" v="7120"/>
        <pc:sldMkLst>
          <pc:docMk/>
          <pc:sldMk cId="3273971206" sldId="8545"/>
        </pc:sldMkLst>
        <pc:spChg chg="mod">
          <ac:chgData name="Delbert Murphy" userId="7a71e747-b122-47ea-b426-44ce2319c6d9" providerId="ADAL" clId="{B59EF993-394A-4AF1-B5E5-13391B9CD323}" dt="2019-03-10T20:27:40.440" v="7120"/>
          <ac:spMkLst>
            <pc:docMk/>
            <pc:sldMk cId="3273971206" sldId="8545"/>
            <ac:spMk id="3" creationId="{EF15ECAB-3969-4B8A-AE02-7E0DDED390EC}"/>
          </ac:spMkLst>
        </pc:spChg>
      </pc:sldChg>
      <pc:sldChg chg="add del">
        <pc:chgData name="Delbert Murphy" userId="7a71e747-b122-47ea-b426-44ce2319c6d9" providerId="ADAL" clId="{B59EF993-394A-4AF1-B5E5-13391B9CD323}" dt="2019-03-08T14:15:28.901" v="6452" actId="2696"/>
        <pc:sldMkLst>
          <pc:docMk/>
          <pc:sldMk cId="4209077775" sldId="8545"/>
        </pc:sldMkLst>
      </pc:sldChg>
      <pc:sldChg chg="modSp add ord">
        <pc:chgData name="Delbert Murphy" userId="7a71e747-b122-47ea-b426-44ce2319c6d9" providerId="ADAL" clId="{B59EF993-394A-4AF1-B5E5-13391B9CD323}" dt="2019-03-11T17:14:20.137" v="8688" actId="20577"/>
        <pc:sldMkLst>
          <pc:docMk/>
          <pc:sldMk cId="2760168962" sldId="8546"/>
        </pc:sldMkLst>
        <pc:spChg chg="mod">
          <ac:chgData name="Delbert Murphy" userId="7a71e747-b122-47ea-b426-44ce2319c6d9" providerId="ADAL" clId="{B59EF993-394A-4AF1-B5E5-13391B9CD323}" dt="2019-03-10T17:46:32.615" v="6927" actId="20577"/>
          <ac:spMkLst>
            <pc:docMk/>
            <pc:sldMk cId="2760168962" sldId="8546"/>
            <ac:spMk id="2" creationId="{B3B426FC-E3C7-40F7-B547-694A0FA3B4DD}"/>
          </ac:spMkLst>
        </pc:spChg>
        <pc:spChg chg="mod">
          <ac:chgData name="Delbert Murphy" userId="7a71e747-b122-47ea-b426-44ce2319c6d9" providerId="ADAL" clId="{B59EF993-394A-4AF1-B5E5-13391B9CD323}" dt="2019-03-11T17:14:20.137" v="8688" actId="20577"/>
          <ac:spMkLst>
            <pc:docMk/>
            <pc:sldMk cId="2760168962" sldId="8546"/>
            <ac:spMk id="3" creationId="{EF15ECAB-3969-4B8A-AE02-7E0DDED390EC}"/>
          </ac:spMkLst>
        </pc:spChg>
      </pc:sldChg>
      <pc:sldChg chg="delSp modSp add del">
        <pc:chgData name="Delbert Murphy" userId="7a71e747-b122-47ea-b426-44ce2319c6d9" providerId="ADAL" clId="{B59EF993-394A-4AF1-B5E5-13391B9CD323}" dt="2019-03-11T18:36:44.539" v="9391" actId="2696"/>
        <pc:sldMkLst>
          <pc:docMk/>
          <pc:sldMk cId="3928955764" sldId="8547"/>
        </pc:sldMkLst>
        <pc:spChg chg="mod">
          <ac:chgData name="Delbert Murphy" userId="7a71e747-b122-47ea-b426-44ce2319c6d9" providerId="ADAL" clId="{B59EF993-394A-4AF1-B5E5-13391B9CD323}" dt="2019-03-11T17:28:33.692" v="8773" actId="20577"/>
          <ac:spMkLst>
            <pc:docMk/>
            <pc:sldMk cId="3928955764" sldId="8547"/>
            <ac:spMk id="2" creationId="{B5035455-2397-4B9D-ADE9-2D60CB7D4D0F}"/>
          </ac:spMkLst>
        </pc:spChg>
        <pc:spChg chg="del">
          <ac:chgData name="Delbert Murphy" userId="7a71e747-b122-47ea-b426-44ce2319c6d9" providerId="ADAL" clId="{B59EF993-394A-4AF1-B5E5-13391B9CD323}" dt="2019-03-11T17:28:41.500" v="8774" actId="478"/>
          <ac:spMkLst>
            <pc:docMk/>
            <pc:sldMk cId="3928955764" sldId="8547"/>
            <ac:spMk id="3" creationId="{CA995481-8B08-418A-8BC1-B84B981F3F59}"/>
          </ac:spMkLst>
        </pc:spChg>
      </pc:sldChg>
      <pc:sldChg chg="modSp add">
        <pc:chgData name="Delbert Murphy" userId="7a71e747-b122-47ea-b426-44ce2319c6d9" providerId="ADAL" clId="{B59EF993-394A-4AF1-B5E5-13391B9CD323}" dt="2019-03-11T17:35:46.229" v="9080" actId="20577"/>
        <pc:sldMkLst>
          <pc:docMk/>
          <pc:sldMk cId="3709600465" sldId="8548"/>
        </pc:sldMkLst>
        <pc:spChg chg="mod">
          <ac:chgData name="Delbert Murphy" userId="7a71e747-b122-47ea-b426-44ce2319c6d9" providerId="ADAL" clId="{B59EF993-394A-4AF1-B5E5-13391B9CD323}" dt="2019-03-11T17:31:24.552" v="8798" actId="20577"/>
          <ac:spMkLst>
            <pc:docMk/>
            <pc:sldMk cId="3709600465" sldId="8548"/>
            <ac:spMk id="2" creationId="{B3B426FC-E3C7-40F7-B547-694A0FA3B4DD}"/>
          </ac:spMkLst>
        </pc:spChg>
        <pc:spChg chg="mod">
          <ac:chgData name="Delbert Murphy" userId="7a71e747-b122-47ea-b426-44ce2319c6d9" providerId="ADAL" clId="{B59EF993-394A-4AF1-B5E5-13391B9CD323}" dt="2019-03-11T17:35:46.229" v="9080" actId="20577"/>
          <ac:spMkLst>
            <pc:docMk/>
            <pc:sldMk cId="3709600465" sldId="8548"/>
            <ac:spMk id="3" creationId="{EF15ECAB-3969-4B8A-AE02-7E0DDED390EC}"/>
          </ac:spMkLst>
        </pc:spChg>
      </pc:sldChg>
      <pc:sldChg chg="modSp">
        <pc:chgData name="Delbert Murphy" userId="7a71e747-b122-47ea-b426-44ce2319c6d9" providerId="ADAL" clId="{B59EF993-394A-4AF1-B5E5-13391B9CD323}" dt="2019-03-11T18:36:39.093" v="9390" actId="1037"/>
        <pc:sldMkLst>
          <pc:docMk/>
          <pc:sldMk cId="1156019372" sldId="9949"/>
        </pc:sldMkLst>
        <pc:spChg chg="mod">
          <ac:chgData name="Delbert Murphy" userId="7a71e747-b122-47ea-b426-44ce2319c6d9" providerId="ADAL" clId="{B59EF993-394A-4AF1-B5E5-13391B9CD323}" dt="2019-03-11T18:36:39.093" v="9390" actId="1037"/>
          <ac:spMkLst>
            <pc:docMk/>
            <pc:sldMk cId="1156019372" sldId="9949"/>
            <ac:spMk id="5" creationId="{F42903D1-09B4-435D-A714-B9FC613934AD}"/>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11-20T16:18:30.744" idx="6">
    <p:pos x="3412" y="2300"/>
    <p:text>[@Vivek Gupta], Hi Vivek, what does this VS icon means here.</p:text>
    <p:extLst>
      <p:ext uri="{C676402C-5697-4E1C-873F-D02D1690AC5C}">
        <p15:threadingInfo xmlns:p15="http://schemas.microsoft.com/office/powerpoint/2012/main" timeZoneBias="30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AB0577-4E0C-4998-86DA-B58DFB6C17BC}" type="datetimeFigureOut">
              <a:rPr lang="en-US" smtClean="0"/>
              <a:t>3/11/2019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2EFCF-8B6D-4018-9F95-CBDEC69E0FF7}" type="slidenum">
              <a:rPr lang="en-US" smtClean="0"/>
              <a:t>‹#›</a:t>
            </a:fld>
            <a:endParaRPr lang="en-US"/>
          </a:p>
        </p:txBody>
      </p:sp>
    </p:spTree>
    <p:extLst>
      <p:ext uri="{BB962C8B-B14F-4D97-AF65-F5344CB8AC3E}">
        <p14:creationId xmlns:p14="http://schemas.microsoft.com/office/powerpoint/2010/main" val="2300841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7A67C0-6E7A-442E-B352-5E0A895E0B23}" type="slidenum">
              <a:rPr lang="en-US" smtClean="0"/>
              <a:t>2</a:t>
            </a:fld>
            <a:endParaRPr lang="en-US"/>
          </a:p>
        </p:txBody>
      </p:sp>
    </p:spTree>
    <p:extLst>
      <p:ext uri="{BB962C8B-B14F-4D97-AF65-F5344CB8AC3E}">
        <p14:creationId xmlns:p14="http://schemas.microsoft.com/office/powerpoint/2010/main" val="2745070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755B91-F2D3-4E81-97F6-CB91DBDA6B8B}" type="slidenum">
              <a:rPr lang="en-US" smtClean="0"/>
              <a:t>35</a:t>
            </a:fld>
            <a:endParaRPr lang="en-US"/>
          </a:p>
        </p:txBody>
      </p:sp>
    </p:spTree>
    <p:extLst>
      <p:ext uri="{BB962C8B-B14F-4D97-AF65-F5344CB8AC3E}">
        <p14:creationId xmlns:p14="http://schemas.microsoft.com/office/powerpoint/2010/main" val="210797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C470E0-F101-4710-A121-DF6D0F7F257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4810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9F23E6A-3945-4101-B321-93EC5C297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694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3/11/2019 11:08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5433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7A67C0-6E7A-442E-B352-5E0A895E0B23}" type="slidenum">
              <a:rPr lang="en-US" smtClean="0"/>
              <a:t>3</a:t>
            </a:fld>
            <a:endParaRPr lang="en-US"/>
          </a:p>
        </p:txBody>
      </p:sp>
    </p:spTree>
    <p:extLst>
      <p:ext uri="{BB962C8B-B14F-4D97-AF65-F5344CB8AC3E}">
        <p14:creationId xmlns:p14="http://schemas.microsoft.com/office/powerpoint/2010/main" val="3242584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7A67C0-6E7A-442E-B352-5E0A895E0B23}" type="slidenum">
              <a:rPr lang="en-US" smtClean="0"/>
              <a:t>4</a:t>
            </a:fld>
            <a:endParaRPr lang="en-US"/>
          </a:p>
        </p:txBody>
      </p:sp>
    </p:spTree>
    <p:extLst>
      <p:ext uri="{BB962C8B-B14F-4D97-AF65-F5344CB8AC3E}">
        <p14:creationId xmlns:p14="http://schemas.microsoft.com/office/powerpoint/2010/main" val="2258075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7A67C0-6E7A-442E-B352-5E0A895E0B23}" type="slidenum">
              <a:rPr lang="en-US" smtClean="0"/>
              <a:t>5</a:t>
            </a:fld>
            <a:endParaRPr lang="en-US"/>
          </a:p>
        </p:txBody>
      </p:sp>
    </p:spTree>
    <p:extLst>
      <p:ext uri="{BB962C8B-B14F-4D97-AF65-F5344CB8AC3E}">
        <p14:creationId xmlns:p14="http://schemas.microsoft.com/office/powerpoint/2010/main" val="857916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7A67C0-6E7A-442E-B352-5E0A895E0B23}" type="slidenum">
              <a:rPr lang="en-US" smtClean="0"/>
              <a:t>6</a:t>
            </a:fld>
            <a:endParaRPr lang="en-US"/>
          </a:p>
        </p:txBody>
      </p:sp>
    </p:spTree>
    <p:extLst>
      <p:ext uri="{BB962C8B-B14F-4D97-AF65-F5344CB8AC3E}">
        <p14:creationId xmlns:p14="http://schemas.microsoft.com/office/powerpoint/2010/main" val="837888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32EFCF-8B6D-4018-9F95-CBDEC69E0FF7}" type="slidenum">
              <a:rPr lang="en-US" smtClean="0"/>
              <a:t>21</a:t>
            </a:fld>
            <a:endParaRPr lang="en-US"/>
          </a:p>
        </p:txBody>
      </p:sp>
    </p:spTree>
    <p:extLst>
      <p:ext uri="{BB962C8B-B14F-4D97-AF65-F5344CB8AC3E}">
        <p14:creationId xmlns:p14="http://schemas.microsoft.com/office/powerpoint/2010/main" val="3230447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895074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589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036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E4AB1-F8A1-4649-95A3-310FA342B2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FFE0E3-C95C-43F7-B57A-B16A1C53D7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794C70-DA2C-4D26-A790-8F7281CF4C30}"/>
              </a:ext>
            </a:extLst>
          </p:cNvPr>
          <p:cNvSpPr>
            <a:spLocks noGrp="1"/>
          </p:cNvSpPr>
          <p:nvPr>
            <p:ph type="dt" sz="half" idx="10"/>
          </p:nvPr>
        </p:nvSpPr>
        <p:spPr/>
        <p:txBody>
          <a:bodyPr/>
          <a:lstStyle/>
          <a:p>
            <a:fld id="{1DA4EA02-70FA-4BEC-8339-F2FCEA4D305A}" type="datetimeFigureOut">
              <a:rPr lang="en-US" smtClean="0"/>
              <a:t>3/11/2019</a:t>
            </a:fld>
            <a:endParaRPr lang="en-US"/>
          </a:p>
        </p:txBody>
      </p:sp>
      <p:sp>
        <p:nvSpPr>
          <p:cNvPr id="5" name="Footer Placeholder 4">
            <a:extLst>
              <a:ext uri="{FF2B5EF4-FFF2-40B4-BE49-F238E27FC236}">
                <a16:creationId xmlns:a16="http://schemas.microsoft.com/office/drawing/2014/main" id="{3FC2A9CD-7547-4A2D-ACA9-53A587A4F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76422-90B3-4474-A950-57E958CEEBE4}"/>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500671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E2C03-BE1F-462F-9D01-A477A37E6B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651D08-DC4B-4DC6-BD5B-04C8BEA53E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D03469-EBEA-41F3-9026-78B5BB3758ED}"/>
              </a:ext>
            </a:extLst>
          </p:cNvPr>
          <p:cNvSpPr>
            <a:spLocks noGrp="1"/>
          </p:cNvSpPr>
          <p:nvPr>
            <p:ph type="dt" sz="half" idx="10"/>
          </p:nvPr>
        </p:nvSpPr>
        <p:spPr/>
        <p:txBody>
          <a:bodyPr/>
          <a:lstStyle/>
          <a:p>
            <a:fld id="{1DA4EA02-70FA-4BEC-8339-F2FCEA4D305A}" type="datetimeFigureOut">
              <a:rPr lang="en-US" smtClean="0"/>
              <a:t>3/11/2019</a:t>
            </a:fld>
            <a:endParaRPr lang="en-US"/>
          </a:p>
        </p:txBody>
      </p:sp>
      <p:sp>
        <p:nvSpPr>
          <p:cNvPr id="5" name="Footer Placeholder 4">
            <a:extLst>
              <a:ext uri="{FF2B5EF4-FFF2-40B4-BE49-F238E27FC236}">
                <a16:creationId xmlns:a16="http://schemas.microsoft.com/office/drawing/2014/main" id="{38B91F61-5882-4B1A-83FD-00814F933F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7F765-4A16-4AFD-9439-F6E94CE87FE6}"/>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2126106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05A9B1-D122-4DF8-A808-D6EF9C2289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A7D4ED-3FC9-476F-BECA-639AEE74CC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3BA4A8-20D7-435D-B33F-8822C3CB87C0}"/>
              </a:ext>
            </a:extLst>
          </p:cNvPr>
          <p:cNvSpPr>
            <a:spLocks noGrp="1"/>
          </p:cNvSpPr>
          <p:nvPr>
            <p:ph type="dt" sz="half" idx="10"/>
          </p:nvPr>
        </p:nvSpPr>
        <p:spPr/>
        <p:txBody>
          <a:bodyPr/>
          <a:lstStyle/>
          <a:p>
            <a:fld id="{1DA4EA02-70FA-4BEC-8339-F2FCEA4D305A}" type="datetimeFigureOut">
              <a:rPr lang="en-US" smtClean="0"/>
              <a:t>3/11/2019</a:t>
            </a:fld>
            <a:endParaRPr lang="en-US"/>
          </a:p>
        </p:txBody>
      </p:sp>
      <p:sp>
        <p:nvSpPr>
          <p:cNvPr id="5" name="Footer Placeholder 4">
            <a:extLst>
              <a:ext uri="{FF2B5EF4-FFF2-40B4-BE49-F238E27FC236}">
                <a16:creationId xmlns:a16="http://schemas.microsoft.com/office/drawing/2014/main" id="{275DFDDF-E076-4EB2-8A1B-B3427EFDE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EC43D3-F0A6-4F13-A935-44222AAD6B52}"/>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2344093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24833241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0376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169334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634976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6399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504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86648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184683"/>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91211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033A-D1E3-4F6E-A2BA-38D1A53CC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73ACD2-2186-4A79-A6E3-0435CB65F6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C9D4B0-8BFE-4572-9147-F4B331E11A49}"/>
              </a:ext>
            </a:extLst>
          </p:cNvPr>
          <p:cNvSpPr>
            <a:spLocks noGrp="1"/>
          </p:cNvSpPr>
          <p:nvPr>
            <p:ph type="dt" sz="half" idx="10"/>
          </p:nvPr>
        </p:nvSpPr>
        <p:spPr/>
        <p:txBody>
          <a:bodyPr/>
          <a:lstStyle/>
          <a:p>
            <a:fld id="{1DA4EA02-70FA-4BEC-8339-F2FCEA4D305A}" type="datetimeFigureOut">
              <a:rPr lang="en-US" smtClean="0"/>
              <a:t>3/11/2019</a:t>
            </a:fld>
            <a:endParaRPr lang="en-US"/>
          </a:p>
        </p:txBody>
      </p:sp>
      <p:sp>
        <p:nvSpPr>
          <p:cNvPr id="5" name="Footer Placeholder 4">
            <a:extLst>
              <a:ext uri="{FF2B5EF4-FFF2-40B4-BE49-F238E27FC236}">
                <a16:creationId xmlns:a16="http://schemas.microsoft.com/office/drawing/2014/main" id="{F8B51DA9-0AAC-4C97-9885-A04E327B4B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4FCD72-330D-4D36-BBFD-C3593770C451}"/>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6221103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1057392" y="-614543"/>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0190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800" b="0" kern="1200" cap="all" spc="800" baseline="0" dirty="0">
                <a:ln w="3175">
                  <a:noFill/>
                </a:ln>
                <a:solidFill>
                  <a:schemeClr val="tx2"/>
                </a:solidFill>
                <a:effectLst/>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207268517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746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548428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78503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17093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81936-17E0-4CFE-801D-35BC1FF262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A01F7B-9993-4841-8376-9C8B625641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AE572D-9937-4B44-A9D7-9BD5045BE2A3}"/>
              </a:ext>
            </a:extLst>
          </p:cNvPr>
          <p:cNvSpPr>
            <a:spLocks noGrp="1"/>
          </p:cNvSpPr>
          <p:nvPr>
            <p:ph type="dt" sz="half" idx="10"/>
          </p:nvPr>
        </p:nvSpPr>
        <p:spPr/>
        <p:txBody>
          <a:bodyPr/>
          <a:lstStyle/>
          <a:p>
            <a:fld id="{F3417FE7-854E-46CE-9B38-36345BA24777}" type="datetimeFigureOut">
              <a:rPr lang="en-US" smtClean="0"/>
              <a:t>3/11/2019</a:t>
            </a:fld>
            <a:endParaRPr lang="en-US"/>
          </a:p>
        </p:txBody>
      </p:sp>
      <p:sp>
        <p:nvSpPr>
          <p:cNvPr id="5" name="Footer Placeholder 4">
            <a:extLst>
              <a:ext uri="{FF2B5EF4-FFF2-40B4-BE49-F238E27FC236}">
                <a16:creationId xmlns:a16="http://schemas.microsoft.com/office/drawing/2014/main" id="{B7874E99-4D1B-4FC5-8673-C38639FBD2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5D34D9-E904-4459-B337-30DB4F10D25E}"/>
              </a:ext>
            </a:extLst>
          </p:cNvPr>
          <p:cNvSpPr>
            <a:spLocks noGrp="1"/>
          </p:cNvSpPr>
          <p:nvPr>
            <p:ph type="sldNum" sz="quarter" idx="12"/>
          </p:nvPr>
        </p:nvSpPr>
        <p:spPr/>
        <p:txBody>
          <a:bodyPr/>
          <a:lstStyle/>
          <a:p>
            <a:fld id="{2BAC631C-44AE-414D-91BA-7E567AA8483D}" type="slidenum">
              <a:rPr lang="en-US" smtClean="0"/>
              <a:t>‹#›</a:t>
            </a:fld>
            <a:endParaRPr lang="en-US"/>
          </a:p>
        </p:txBody>
      </p:sp>
    </p:spTree>
    <p:extLst>
      <p:ext uri="{BB962C8B-B14F-4D97-AF65-F5344CB8AC3E}">
        <p14:creationId xmlns:p14="http://schemas.microsoft.com/office/powerpoint/2010/main" val="776724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125130274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5854847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90607048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4B1EF-7E0D-4F10-9BCA-9C8DFB2E00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14CEF2-7DDF-405C-93B5-E54E5B0C63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B16076-3261-4E5D-910B-754D8022D05E}"/>
              </a:ext>
            </a:extLst>
          </p:cNvPr>
          <p:cNvSpPr>
            <a:spLocks noGrp="1"/>
          </p:cNvSpPr>
          <p:nvPr>
            <p:ph type="dt" sz="half" idx="10"/>
          </p:nvPr>
        </p:nvSpPr>
        <p:spPr/>
        <p:txBody>
          <a:bodyPr/>
          <a:lstStyle/>
          <a:p>
            <a:fld id="{1DA4EA02-70FA-4BEC-8339-F2FCEA4D305A}" type="datetimeFigureOut">
              <a:rPr lang="en-US" smtClean="0"/>
              <a:t>3/11/2019</a:t>
            </a:fld>
            <a:endParaRPr lang="en-US"/>
          </a:p>
        </p:txBody>
      </p:sp>
      <p:sp>
        <p:nvSpPr>
          <p:cNvPr id="5" name="Footer Placeholder 4">
            <a:extLst>
              <a:ext uri="{FF2B5EF4-FFF2-40B4-BE49-F238E27FC236}">
                <a16:creationId xmlns:a16="http://schemas.microsoft.com/office/drawing/2014/main" id="{53BD2AB6-8F7B-428F-946C-5CEED38B7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132EAF-6F7B-45F5-9402-57B13ACC6574}"/>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36651160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Only - blu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chemeClr val="tx2"/>
                </a:solidFill>
              </a:defRPr>
            </a:lvl1pPr>
          </a:lstStyle>
          <a:p>
            <a:r>
              <a:rPr lang="en-US"/>
              <a:t>Click to edit Master title style</a:t>
            </a:r>
          </a:p>
        </p:txBody>
      </p:sp>
    </p:spTree>
    <p:extLst>
      <p:ext uri="{BB962C8B-B14F-4D97-AF65-F5344CB8AC3E}">
        <p14:creationId xmlns:p14="http://schemas.microsoft.com/office/powerpoint/2010/main" val="429424784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9BECAF6-01D1-4A07-92FE-B5395A1F592C}"/>
              </a:ext>
            </a:extLst>
          </p:cNvPr>
          <p:cNvSpPr>
            <a:spLocks noGrp="1"/>
          </p:cNvSpPr>
          <p:nvPr>
            <p:ph type="body" sz="quarter" idx="16"/>
          </p:nvPr>
        </p:nvSpPr>
        <p:spPr>
          <a:xfrm>
            <a:off x="588963" y="1011238"/>
            <a:ext cx="11020425" cy="276999"/>
          </a:xfrm>
        </p:spPr>
        <p:txBody>
          <a:bodyPr/>
          <a:lstStyle>
            <a:lvl1pPr marL="0" indent="0" algn="ctr">
              <a:buNone/>
              <a:defRPr kumimoji="0" lang="en-US" sz="1800" b="0" i="0" u="none" strike="noStrike" kern="1200" cap="none" spc="0" normalizeH="0" baseline="0" dirty="0" smtClean="0">
                <a:ln>
                  <a:noFill/>
                </a:ln>
                <a:solidFill>
                  <a:srgbClr val="0078D7"/>
                </a:solidFill>
                <a:effectLst/>
                <a:uLnTx/>
                <a:uFillTx/>
                <a:latin typeface="Segoe UI Semibold"/>
                <a:ea typeface="+mn-ea"/>
                <a:cs typeface="Segoe UI" pitchFamily="34" charset="0"/>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Edit Master text styles</a:t>
            </a:r>
          </a:p>
        </p:txBody>
      </p:sp>
      <p:sp>
        <p:nvSpPr>
          <p:cNvPr id="9" name="Text Placeholder 8">
            <a:extLst>
              <a:ext uri="{FF2B5EF4-FFF2-40B4-BE49-F238E27FC236}">
                <a16:creationId xmlns:a16="http://schemas.microsoft.com/office/drawing/2014/main" id="{C176A965-0A09-4509-A75F-D069922D6601}"/>
              </a:ext>
            </a:extLst>
          </p:cNvPr>
          <p:cNvSpPr>
            <a:spLocks noGrp="1"/>
          </p:cNvSpPr>
          <p:nvPr>
            <p:ph type="body" sz="quarter" idx="17"/>
          </p:nvPr>
        </p:nvSpPr>
        <p:spPr>
          <a:xfrm>
            <a:off x="1221142" y="3029239"/>
            <a:ext cx="2743200" cy="307777"/>
          </a:xfrm>
        </p:spPr>
        <p:txBody>
          <a:bodyPr/>
          <a:lstStyle>
            <a:lvl1pPr marL="0" indent="0" algn="ctr">
              <a:spcBef>
                <a:spcPts val="0"/>
              </a:spcBef>
              <a:buNone/>
              <a:defRPr sz="2000">
                <a:solidFill>
                  <a:schemeClr val="accent1"/>
                </a:solidFill>
                <a:latin typeface="+mn-lt"/>
              </a:defRPr>
            </a:lvl1pPr>
            <a:lvl2pPr marL="0" indent="0" algn="ctr">
              <a:spcBef>
                <a:spcPts val="0"/>
              </a:spcBef>
              <a:buNone/>
              <a:defRPr sz="1600">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p:txBody>
      </p:sp>
      <p:sp>
        <p:nvSpPr>
          <p:cNvPr id="10" name="Text Placeholder 8">
            <a:extLst>
              <a:ext uri="{FF2B5EF4-FFF2-40B4-BE49-F238E27FC236}">
                <a16:creationId xmlns:a16="http://schemas.microsoft.com/office/drawing/2014/main" id="{8B225439-48A6-4564-B467-20E78B8EC8AD}"/>
              </a:ext>
            </a:extLst>
          </p:cNvPr>
          <p:cNvSpPr>
            <a:spLocks noGrp="1"/>
          </p:cNvSpPr>
          <p:nvPr>
            <p:ph type="body" sz="quarter" idx="18"/>
          </p:nvPr>
        </p:nvSpPr>
        <p:spPr>
          <a:xfrm>
            <a:off x="4569349" y="3029239"/>
            <a:ext cx="2743200" cy="307777"/>
          </a:xfrm>
        </p:spPr>
        <p:txBody>
          <a:bodyPr/>
          <a:lstStyle>
            <a:lvl1pPr marL="0" indent="0" algn="ctr">
              <a:spcBef>
                <a:spcPts val="0"/>
              </a:spcBef>
              <a:buNone/>
              <a:defRPr sz="2000">
                <a:solidFill>
                  <a:schemeClr val="accent1"/>
                </a:solidFill>
                <a:latin typeface="+mn-lt"/>
              </a:defRPr>
            </a:lvl1pPr>
            <a:lvl2pPr marL="0" indent="0" algn="ctr">
              <a:spcBef>
                <a:spcPts val="0"/>
              </a:spcBef>
              <a:buNone/>
              <a:defRPr sz="1600">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p:txBody>
      </p:sp>
      <p:sp>
        <p:nvSpPr>
          <p:cNvPr id="12" name="Text Placeholder 8">
            <a:extLst>
              <a:ext uri="{FF2B5EF4-FFF2-40B4-BE49-F238E27FC236}">
                <a16:creationId xmlns:a16="http://schemas.microsoft.com/office/drawing/2014/main" id="{9A540805-6117-4E52-B712-8A1B742727CA}"/>
              </a:ext>
            </a:extLst>
          </p:cNvPr>
          <p:cNvSpPr>
            <a:spLocks noGrp="1"/>
          </p:cNvSpPr>
          <p:nvPr>
            <p:ph type="body" sz="quarter" idx="20"/>
          </p:nvPr>
        </p:nvSpPr>
        <p:spPr>
          <a:xfrm>
            <a:off x="7916848" y="3029239"/>
            <a:ext cx="2743200" cy="307777"/>
          </a:xfrm>
        </p:spPr>
        <p:txBody>
          <a:bodyPr/>
          <a:lstStyle>
            <a:lvl1pPr marL="0" indent="0" algn="ctr">
              <a:spcBef>
                <a:spcPts val="0"/>
              </a:spcBef>
              <a:buNone/>
              <a:defRPr sz="2000">
                <a:solidFill>
                  <a:schemeClr val="accent1"/>
                </a:solidFill>
                <a:latin typeface="+mn-lt"/>
              </a:defRPr>
            </a:lvl1pPr>
            <a:lvl2pPr marL="0" indent="0" algn="ctr">
              <a:spcBef>
                <a:spcPts val="0"/>
              </a:spcBef>
              <a:buNone/>
              <a:defRPr sz="1600">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p:txBody>
      </p:sp>
      <p:sp>
        <p:nvSpPr>
          <p:cNvPr id="13" name="Text Placeholder 8">
            <a:extLst>
              <a:ext uri="{FF2B5EF4-FFF2-40B4-BE49-F238E27FC236}">
                <a16:creationId xmlns:a16="http://schemas.microsoft.com/office/drawing/2014/main" id="{3221CD37-8AA4-4A2C-B504-84E0358EAE7F}"/>
              </a:ext>
            </a:extLst>
          </p:cNvPr>
          <p:cNvSpPr>
            <a:spLocks noGrp="1"/>
          </p:cNvSpPr>
          <p:nvPr>
            <p:ph type="body" sz="quarter" idx="21"/>
          </p:nvPr>
        </p:nvSpPr>
        <p:spPr>
          <a:xfrm>
            <a:off x="1221142" y="3495840"/>
            <a:ext cx="2743200" cy="492443"/>
          </a:xfrm>
        </p:spPr>
        <p:txBody>
          <a:bodyPr/>
          <a:lstStyle>
            <a:lvl1pPr marL="0" indent="0" algn="ctr">
              <a:spcBef>
                <a:spcPts val="0"/>
              </a:spcBef>
              <a:buNone/>
              <a:defRPr sz="1800">
                <a:solidFill>
                  <a:schemeClr val="tx1"/>
                </a:solidFill>
                <a:latin typeface="+mn-lt"/>
              </a:defRPr>
            </a:lvl1pPr>
            <a:lvl2pPr marL="0" indent="0" algn="ctr">
              <a:spcBef>
                <a:spcPts val="0"/>
              </a:spcBef>
              <a:buNone/>
              <a:defRPr sz="1400">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a:p>
            <a:pPr lvl="1"/>
            <a:r>
              <a:rPr lang="en-US"/>
              <a:t>Second level</a:t>
            </a:r>
          </a:p>
        </p:txBody>
      </p:sp>
      <p:sp>
        <p:nvSpPr>
          <p:cNvPr id="14" name="Text Placeholder 8">
            <a:extLst>
              <a:ext uri="{FF2B5EF4-FFF2-40B4-BE49-F238E27FC236}">
                <a16:creationId xmlns:a16="http://schemas.microsoft.com/office/drawing/2014/main" id="{A152B689-2031-40C0-855A-633825952C9A}"/>
              </a:ext>
            </a:extLst>
          </p:cNvPr>
          <p:cNvSpPr>
            <a:spLocks noGrp="1"/>
          </p:cNvSpPr>
          <p:nvPr>
            <p:ph type="body" sz="quarter" idx="22"/>
          </p:nvPr>
        </p:nvSpPr>
        <p:spPr>
          <a:xfrm>
            <a:off x="4569349" y="3495840"/>
            <a:ext cx="2743200" cy="492443"/>
          </a:xfrm>
        </p:spPr>
        <p:txBody>
          <a:bodyPr/>
          <a:lstStyle>
            <a:lvl1pPr marL="0" indent="0" algn="ctr">
              <a:spcBef>
                <a:spcPts val="0"/>
              </a:spcBef>
              <a:buNone/>
              <a:defRPr sz="1800">
                <a:solidFill>
                  <a:schemeClr val="tx1"/>
                </a:solidFill>
                <a:latin typeface="+mn-lt"/>
              </a:defRPr>
            </a:lvl1pPr>
            <a:lvl2pPr marL="0" indent="0" algn="ctr">
              <a:spcBef>
                <a:spcPts val="0"/>
              </a:spcBef>
              <a:buNone/>
              <a:defRPr sz="1400">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a:p>
            <a:pPr lvl="1"/>
            <a:r>
              <a:rPr lang="en-US"/>
              <a:t>Second level</a:t>
            </a:r>
          </a:p>
        </p:txBody>
      </p:sp>
      <p:sp>
        <p:nvSpPr>
          <p:cNvPr id="15" name="Text Placeholder 8">
            <a:extLst>
              <a:ext uri="{FF2B5EF4-FFF2-40B4-BE49-F238E27FC236}">
                <a16:creationId xmlns:a16="http://schemas.microsoft.com/office/drawing/2014/main" id="{B6F48164-900E-456F-BEA4-C8EF3036E983}"/>
              </a:ext>
            </a:extLst>
          </p:cNvPr>
          <p:cNvSpPr>
            <a:spLocks noGrp="1"/>
          </p:cNvSpPr>
          <p:nvPr>
            <p:ph type="body" sz="quarter" idx="23"/>
          </p:nvPr>
        </p:nvSpPr>
        <p:spPr>
          <a:xfrm>
            <a:off x="7916848" y="3495840"/>
            <a:ext cx="2743200" cy="492443"/>
          </a:xfrm>
        </p:spPr>
        <p:txBody>
          <a:bodyPr/>
          <a:lstStyle>
            <a:lvl1pPr marL="0" indent="0" algn="ctr">
              <a:spcBef>
                <a:spcPts val="0"/>
              </a:spcBef>
              <a:buNone/>
              <a:defRPr sz="1800">
                <a:solidFill>
                  <a:schemeClr val="tx1"/>
                </a:solidFill>
                <a:latin typeface="+mn-lt"/>
              </a:defRPr>
            </a:lvl1pPr>
            <a:lvl2pPr marL="0" indent="0" algn="ctr">
              <a:spcBef>
                <a:spcPts val="0"/>
              </a:spcBef>
              <a:buNone/>
              <a:defRPr sz="1400">
                <a:solidFill>
                  <a:schemeClr val="accent1"/>
                </a:solidFill>
                <a:latin typeface="+mn-lt"/>
              </a:defRPr>
            </a:lvl2pPr>
            <a:lvl3pPr marL="0" indent="0" algn="ctr">
              <a:spcBef>
                <a:spcPts val="0"/>
              </a:spcBef>
              <a:buNone/>
              <a:defRPr>
                <a:solidFill>
                  <a:schemeClr val="accent1"/>
                </a:solidFill>
                <a:latin typeface="+mn-lt"/>
              </a:defRPr>
            </a:lvl3pPr>
            <a:lvl4pPr marL="0" indent="0" algn="ctr">
              <a:spcBef>
                <a:spcPts val="0"/>
              </a:spcBef>
              <a:buNone/>
              <a:defRPr>
                <a:solidFill>
                  <a:schemeClr val="accent1"/>
                </a:solidFill>
                <a:latin typeface="+mn-lt"/>
              </a:defRPr>
            </a:lvl4pPr>
            <a:lvl5pPr marL="0" indent="0" algn="ctr">
              <a:spcBef>
                <a:spcPts val="0"/>
              </a:spcBef>
              <a:buNone/>
              <a:defRPr>
                <a:solidFill>
                  <a:schemeClr val="accent1"/>
                </a:solidFill>
                <a:latin typeface="+mn-lt"/>
              </a:defRPr>
            </a:lvl5pPr>
          </a:lstStyle>
          <a:p>
            <a:pPr lvl="0"/>
            <a:r>
              <a:rPr lang="en-US"/>
              <a:t>Edit Master text styles</a:t>
            </a:r>
          </a:p>
          <a:p>
            <a:pPr lvl="1"/>
            <a:r>
              <a:rPr lang="en-US"/>
              <a:t>Second level</a:t>
            </a:r>
          </a:p>
        </p:txBody>
      </p:sp>
      <p:cxnSp>
        <p:nvCxnSpPr>
          <p:cNvPr id="16" name="Straight Connector 15">
            <a:extLst>
              <a:ext uri="{FF2B5EF4-FFF2-40B4-BE49-F238E27FC236}">
                <a16:creationId xmlns:a16="http://schemas.microsoft.com/office/drawing/2014/main" id="{D8E2BA2E-AD1E-42AD-936A-B9C3A8FD276A}"/>
              </a:ext>
            </a:extLst>
          </p:cNvPr>
          <p:cNvCxnSpPr>
            <a:cxnSpLocks/>
          </p:cNvCxnSpPr>
          <p:nvPr userDrawn="1"/>
        </p:nvCxnSpPr>
        <p:spPr>
          <a:xfrm>
            <a:off x="8740508" y="3438297"/>
            <a:ext cx="1206873" cy="0"/>
          </a:xfrm>
          <a:prstGeom prst="line">
            <a:avLst/>
          </a:prstGeom>
          <a:ln w="127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FB20D98-186C-4CFC-B33D-38AB91A163D9}"/>
              </a:ext>
            </a:extLst>
          </p:cNvPr>
          <p:cNvCxnSpPr>
            <a:cxnSpLocks/>
          </p:cNvCxnSpPr>
          <p:nvPr userDrawn="1"/>
        </p:nvCxnSpPr>
        <p:spPr>
          <a:xfrm>
            <a:off x="5492563" y="3441028"/>
            <a:ext cx="1206873" cy="0"/>
          </a:xfrm>
          <a:prstGeom prst="line">
            <a:avLst/>
          </a:prstGeom>
          <a:ln w="127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66DD518-08A3-4FFD-BD76-2F67DD5E5F4D}"/>
              </a:ext>
            </a:extLst>
          </p:cNvPr>
          <p:cNvCxnSpPr>
            <a:cxnSpLocks/>
          </p:cNvCxnSpPr>
          <p:nvPr userDrawn="1"/>
        </p:nvCxnSpPr>
        <p:spPr>
          <a:xfrm>
            <a:off x="2002904" y="3442310"/>
            <a:ext cx="1206873" cy="0"/>
          </a:xfrm>
          <a:prstGeom prst="line">
            <a:avLst/>
          </a:prstGeom>
          <a:ln w="127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80800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152688794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07778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12192000" cy="1232898"/>
          </a:xfrm>
        </p:spPr>
        <p:txBody>
          <a:bodyPr lIns="393192" tIns="393192" bIns="91440">
            <a:normAutofit/>
          </a:bodyPr>
          <a:lstStyle>
            <a:lvl1pPr marL="0" indent="0">
              <a:buNone/>
              <a:defRPr sz="4314">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9066309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441267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DEEB7-8597-46A9-86A5-0C52CC7C4E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7F56C8-4E75-4BA9-ACA4-CD53214A0A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CADCD3-2C9E-4643-AEB9-C805B35760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1D1222-1068-43BD-BE15-FE2E7CA93E58}"/>
              </a:ext>
            </a:extLst>
          </p:cNvPr>
          <p:cNvSpPr>
            <a:spLocks noGrp="1"/>
          </p:cNvSpPr>
          <p:nvPr>
            <p:ph type="dt" sz="half" idx="10"/>
          </p:nvPr>
        </p:nvSpPr>
        <p:spPr/>
        <p:txBody>
          <a:bodyPr/>
          <a:lstStyle/>
          <a:p>
            <a:fld id="{1DA4EA02-70FA-4BEC-8339-F2FCEA4D305A}" type="datetimeFigureOut">
              <a:rPr lang="en-US" smtClean="0"/>
              <a:t>3/11/2019</a:t>
            </a:fld>
            <a:endParaRPr lang="en-US"/>
          </a:p>
        </p:txBody>
      </p:sp>
      <p:sp>
        <p:nvSpPr>
          <p:cNvPr id="6" name="Footer Placeholder 5">
            <a:extLst>
              <a:ext uri="{FF2B5EF4-FFF2-40B4-BE49-F238E27FC236}">
                <a16:creationId xmlns:a16="http://schemas.microsoft.com/office/drawing/2014/main" id="{75F625A6-3DC9-446B-8536-06F4FF897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B9FE63-FBB0-4568-BE7D-5313F12FEF37}"/>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2193336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DACB9-A119-42ED-92E8-B32EFDE1A8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5277C8-0A6A-4EAB-90CB-BEE9E79A46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A5172E-87F5-420A-B4B7-4A77DDDCE3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513FDF-92B1-4295-9B90-362615E99A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53CD39-404D-4E8D-BB5B-AB11B60A8B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C25967-C6C6-4E4D-BB78-F8512957ABCD}"/>
              </a:ext>
            </a:extLst>
          </p:cNvPr>
          <p:cNvSpPr>
            <a:spLocks noGrp="1"/>
          </p:cNvSpPr>
          <p:nvPr>
            <p:ph type="dt" sz="half" idx="10"/>
          </p:nvPr>
        </p:nvSpPr>
        <p:spPr/>
        <p:txBody>
          <a:bodyPr/>
          <a:lstStyle/>
          <a:p>
            <a:fld id="{1DA4EA02-70FA-4BEC-8339-F2FCEA4D305A}" type="datetimeFigureOut">
              <a:rPr lang="en-US" smtClean="0"/>
              <a:t>3/11/2019</a:t>
            </a:fld>
            <a:endParaRPr lang="en-US"/>
          </a:p>
        </p:txBody>
      </p:sp>
      <p:sp>
        <p:nvSpPr>
          <p:cNvPr id="8" name="Footer Placeholder 7">
            <a:extLst>
              <a:ext uri="{FF2B5EF4-FFF2-40B4-BE49-F238E27FC236}">
                <a16:creationId xmlns:a16="http://schemas.microsoft.com/office/drawing/2014/main" id="{29640523-6382-41E3-9CE9-B859B0D0D2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0957C1-3A4A-4396-A877-970C8AA3EAF3}"/>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1459038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6E96A-B03E-44AF-9659-3992E790AC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B4A150-746C-4026-A914-4068E0929EA6}"/>
              </a:ext>
            </a:extLst>
          </p:cNvPr>
          <p:cNvSpPr>
            <a:spLocks noGrp="1"/>
          </p:cNvSpPr>
          <p:nvPr>
            <p:ph type="dt" sz="half" idx="10"/>
          </p:nvPr>
        </p:nvSpPr>
        <p:spPr/>
        <p:txBody>
          <a:bodyPr/>
          <a:lstStyle/>
          <a:p>
            <a:fld id="{1DA4EA02-70FA-4BEC-8339-F2FCEA4D305A}" type="datetimeFigureOut">
              <a:rPr lang="en-US" smtClean="0"/>
              <a:t>3/11/2019</a:t>
            </a:fld>
            <a:endParaRPr lang="en-US"/>
          </a:p>
        </p:txBody>
      </p:sp>
      <p:sp>
        <p:nvSpPr>
          <p:cNvPr id="4" name="Footer Placeholder 3">
            <a:extLst>
              <a:ext uri="{FF2B5EF4-FFF2-40B4-BE49-F238E27FC236}">
                <a16:creationId xmlns:a16="http://schemas.microsoft.com/office/drawing/2014/main" id="{9EAB4750-D742-4968-BB88-DC12B7D657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2B23EF-F93B-406F-AEC7-AF45F6233946}"/>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894646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746CE6-710E-4C4C-A96D-E81C16213A34}"/>
              </a:ext>
            </a:extLst>
          </p:cNvPr>
          <p:cNvSpPr>
            <a:spLocks noGrp="1"/>
          </p:cNvSpPr>
          <p:nvPr>
            <p:ph type="dt" sz="half" idx="10"/>
          </p:nvPr>
        </p:nvSpPr>
        <p:spPr/>
        <p:txBody>
          <a:bodyPr/>
          <a:lstStyle/>
          <a:p>
            <a:fld id="{1DA4EA02-70FA-4BEC-8339-F2FCEA4D305A}" type="datetimeFigureOut">
              <a:rPr lang="en-US" smtClean="0"/>
              <a:t>3/11/2019</a:t>
            </a:fld>
            <a:endParaRPr lang="en-US"/>
          </a:p>
        </p:txBody>
      </p:sp>
      <p:sp>
        <p:nvSpPr>
          <p:cNvPr id="3" name="Footer Placeholder 2">
            <a:extLst>
              <a:ext uri="{FF2B5EF4-FFF2-40B4-BE49-F238E27FC236}">
                <a16:creationId xmlns:a16="http://schemas.microsoft.com/office/drawing/2014/main" id="{6C7C83B6-67DA-473B-B954-083A4C8F3A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C0CB0D-ECFE-4F90-8B7D-A42EA98623AA}"/>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1633129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10498-261C-4A32-9372-2F25D4BE1F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664D29-08C8-4954-BE16-9774507647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4F4FF1-9E4B-4975-9B25-41F17039B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C4F13E-0FEB-465F-A9A8-FE57637EFED8}"/>
              </a:ext>
            </a:extLst>
          </p:cNvPr>
          <p:cNvSpPr>
            <a:spLocks noGrp="1"/>
          </p:cNvSpPr>
          <p:nvPr>
            <p:ph type="dt" sz="half" idx="10"/>
          </p:nvPr>
        </p:nvSpPr>
        <p:spPr/>
        <p:txBody>
          <a:bodyPr/>
          <a:lstStyle/>
          <a:p>
            <a:fld id="{1DA4EA02-70FA-4BEC-8339-F2FCEA4D305A}" type="datetimeFigureOut">
              <a:rPr lang="en-US" smtClean="0"/>
              <a:t>3/11/2019</a:t>
            </a:fld>
            <a:endParaRPr lang="en-US"/>
          </a:p>
        </p:txBody>
      </p:sp>
      <p:sp>
        <p:nvSpPr>
          <p:cNvPr id="6" name="Footer Placeholder 5">
            <a:extLst>
              <a:ext uri="{FF2B5EF4-FFF2-40B4-BE49-F238E27FC236}">
                <a16:creationId xmlns:a16="http://schemas.microsoft.com/office/drawing/2014/main" id="{E9DDD33E-4E2A-41B9-9BE6-E404176774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C48F60-BA3D-4EC7-901C-FED3A3FE1D4B}"/>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1521368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6B629-8927-4CF3-9391-1DF54A6D57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9D37AF-B3AA-46AC-93C7-74BDC171CC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080C9A-41A7-4D68-A6DD-89F14ED757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070301-BEF1-4EBA-A84D-97A60F72E60F}"/>
              </a:ext>
            </a:extLst>
          </p:cNvPr>
          <p:cNvSpPr>
            <a:spLocks noGrp="1"/>
          </p:cNvSpPr>
          <p:nvPr>
            <p:ph type="dt" sz="half" idx="10"/>
          </p:nvPr>
        </p:nvSpPr>
        <p:spPr/>
        <p:txBody>
          <a:bodyPr/>
          <a:lstStyle/>
          <a:p>
            <a:fld id="{1DA4EA02-70FA-4BEC-8339-F2FCEA4D305A}" type="datetimeFigureOut">
              <a:rPr lang="en-US" smtClean="0"/>
              <a:t>3/11/2019</a:t>
            </a:fld>
            <a:endParaRPr lang="en-US"/>
          </a:p>
        </p:txBody>
      </p:sp>
      <p:sp>
        <p:nvSpPr>
          <p:cNvPr id="6" name="Footer Placeholder 5">
            <a:extLst>
              <a:ext uri="{FF2B5EF4-FFF2-40B4-BE49-F238E27FC236}">
                <a16:creationId xmlns:a16="http://schemas.microsoft.com/office/drawing/2014/main" id="{2CF68201-73AD-4364-9E66-BC956B4CB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2B4CDD-9CDB-4350-9D56-8822EF7862E9}"/>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3892566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1.emf"/><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9CD44A-D7AC-4830-A6BC-370D306769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ADAEDC-1B7B-469F-82EA-1EAC261A2F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BF80D-E37D-45EE-B516-B02CFEC0D4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A4EA02-70FA-4BEC-8339-F2FCEA4D305A}" type="datetimeFigureOut">
              <a:rPr lang="en-US" smtClean="0"/>
              <a:t>3/11/2019</a:t>
            </a:fld>
            <a:endParaRPr lang="en-US"/>
          </a:p>
        </p:txBody>
      </p:sp>
      <p:sp>
        <p:nvSpPr>
          <p:cNvPr id="5" name="Footer Placeholder 4">
            <a:extLst>
              <a:ext uri="{FF2B5EF4-FFF2-40B4-BE49-F238E27FC236}">
                <a16:creationId xmlns:a16="http://schemas.microsoft.com/office/drawing/2014/main" id="{E9C23C52-04FE-4DBC-A38F-DBDD60ACB4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C0FD1A-1B8E-44A2-82C7-0D57EFE469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85A4AE-CE4D-43B4-B66E-9584C5B02BAE}" type="slidenum">
              <a:rPr lang="en-US" smtClean="0"/>
              <a:t>‹#›</a:t>
            </a:fld>
            <a:endParaRPr lang="en-US"/>
          </a:p>
        </p:txBody>
      </p:sp>
    </p:spTree>
    <p:extLst>
      <p:ext uri="{BB962C8B-B14F-4D97-AF65-F5344CB8AC3E}">
        <p14:creationId xmlns:p14="http://schemas.microsoft.com/office/powerpoint/2010/main" val="11534571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36392411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dsvm.ip:8000/"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docs.microsoft.com/en-us/azure/machine-learning/service/how-to-transform-data"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machine-learning/service/how-to-enable-data-collection" TargetMode="External"/><Relationship Id="rId2" Type="http://schemas.openxmlformats.org/officeDocument/2006/relationships/hyperlink" Target="https://docs.microsoft.com/en-us/azure/machine-learning/service/how-to-enable-app-insight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machine-learning/service/concept-azure-machine-learning-architecture"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databricks.com/_static/notebooks/getting-started/popvspricelr.html" TargetMode="External"/><Relationship Id="rId2" Type="http://schemas.openxmlformats.org/officeDocument/2006/relationships/hyperlink" Target="https://docs.azuredatabricks.net/_static/notebooks/getting-started/quickstartusingpython.html"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docs.azuredatabricks.net/_static/notebooks/mleap-model-export-demo-python.html" TargetMode="External"/><Relationship Id="rId4" Type="http://schemas.openxmlformats.org/officeDocument/2006/relationships/hyperlink" Target="https://github.com/delbert/azml/blob/master/ip21.dbc"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atabricks.com/blog/2016/07/14/a-tale-of-three-apache-spark-apis-rdds-dataframes-and-dataset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zure/mmlspark/" TargetMode="External"/><Relationship Id="rId2" Type="http://schemas.openxmlformats.org/officeDocument/2006/relationships/hyperlink" Target="http://aka.ms/spark"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Azure/azure-cosmosdb-spark#using-databricks-notebooks"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svg"/></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ailab.microsoft.com/experiments/7d6b0652-51dc-440d-a12a-481f28525143" TargetMode="External"/><Relationship Id="rId1" Type="http://schemas.openxmlformats.org/officeDocument/2006/relationships/slideLayout" Target="../slideLayouts/slideLayout7.xml"/><Relationship Id="rId4" Type="http://schemas.openxmlformats.org/officeDocument/2006/relationships/hyperlink" Target="https://jfk-demo.azurewebsites.ne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customvision.ai/"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hyperlink" Target="https://azure.microsoft.com/en-us/services/cognitive-services/computer-vision/"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aka.ms/tdsp"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4.xml"/><Relationship Id="rId7" Type="http://schemas.openxmlformats.org/officeDocument/2006/relationships/notesSlide" Target="../notesSlides/notesSlide1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5.xml"/><Relationship Id="rId5" Type="http://schemas.openxmlformats.org/officeDocument/2006/relationships/tags" Target="../tags/tag6.xml"/><Relationship Id="rId4" Type="http://schemas.openxmlformats.org/officeDocument/2006/relationships/tags" Target="../tags/tag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comments" Target="../comments/comment1.xml"/><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tif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41.tiff"/><Relationship Id="rId11" Type="http://schemas.openxmlformats.org/officeDocument/2006/relationships/image" Target="../media/image46.tiff"/><Relationship Id="rId5" Type="http://schemas.openxmlformats.org/officeDocument/2006/relationships/image" Target="../media/image40.tiff"/><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1.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github.com/delbert/az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CD726-51A3-42AA-86A6-BB33AB865991}"/>
              </a:ext>
            </a:extLst>
          </p:cNvPr>
          <p:cNvSpPr>
            <a:spLocks noGrp="1"/>
          </p:cNvSpPr>
          <p:nvPr>
            <p:ph type="ctrTitle"/>
          </p:nvPr>
        </p:nvSpPr>
        <p:spPr>
          <a:xfrm>
            <a:off x="0" y="868362"/>
            <a:ext cx="9144000" cy="2387600"/>
          </a:xfrm>
        </p:spPr>
        <p:txBody>
          <a:bodyPr>
            <a:normAutofit/>
          </a:bodyPr>
          <a:lstStyle/>
          <a:p>
            <a:pPr algn="l"/>
            <a:r>
              <a:rPr lang="en-US" dirty="0"/>
              <a:t>Machine Learning in Azure</a:t>
            </a:r>
            <a:br>
              <a:rPr lang="en-US" dirty="0"/>
            </a:br>
            <a:endParaRPr lang="en-US" dirty="0"/>
          </a:p>
        </p:txBody>
      </p:sp>
    </p:spTree>
    <p:extLst>
      <p:ext uri="{BB962C8B-B14F-4D97-AF65-F5344CB8AC3E}">
        <p14:creationId xmlns:p14="http://schemas.microsoft.com/office/powerpoint/2010/main" val="2600991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BB12-A87F-46AE-AB17-711C331FE583}"/>
              </a:ext>
            </a:extLst>
          </p:cNvPr>
          <p:cNvSpPr>
            <a:spLocks noGrp="1"/>
          </p:cNvSpPr>
          <p:nvPr>
            <p:ph type="title"/>
          </p:nvPr>
        </p:nvSpPr>
        <p:spPr>
          <a:xfrm>
            <a:off x="838200" y="1"/>
            <a:ext cx="10515600" cy="680830"/>
          </a:xfrm>
        </p:spPr>
        <p:txBody>
          <a:bodyPr>
            <a:normAutofit fontScale="90000"/>
          </a:bodyPr>
          <a:lstStyle/>
          <a:p>
            <a:r>
              <a:rPr lang="en-US" dirty="0"/>
              <a:t>Setting up Azure Machine Learning service</a:t>
            </a:r>
          </a:p>
        </p:txBody>
      </p:sp>
      <p:sp>
        <p:nvSpPr>
          <p:cNvPr id="3" name="Content Placeholder 2">
            <a:extLst>
              <a:ext uri="{FF2B5EF4-FFF2-40B4-BE49-F238E27FC236}">
                <a16:creationId xmlns:a16="http://schemas.microsoft.com/office/drawing/2014/main" id="{7C2D8A43-0ABB-42EA-9106-E0B98AB0864B}"/>
              </a:ext>
            </a:extLst>
          </p:cNvPr>
          <p:cNvSpPr>
            <a:spLocks noGrp="1"/>
          </p:cNvSpPr>
          <p:nvPr>
            <p:ph idx="1"/>
          </p:nvPr>
        </p:nvSpPr>
        <p:spPr>
          <a:xfrm>
            <a:off x="838200" y="680831"/>
            <a:ext cx="10515600" cy="4351338"/>
          </a:xfrm>
        </p:spPr>
        <p:txBody>
          <a:bodyPr/>
          <a:lstStyle/>
          <a:p>
            <a:r>
              <a:rPr lang="en-US" dirty="0"/>
              <a:t>Create </a:t>
            </a:r>
            <a:r>
              <a:rPr lang="en-US" dirty="0" err="1"/>
              <a:t>AzureML</a:t>
            </a:r>
            <a:r>
              <a:rPr lang="en-US" dirty="0"/>
              <a:t> workspace in Azure portal</a:t>
            </a:r>
          </a:p>
          <a:p>
            <a:pPr lvl="1"/>
            <a:r>
              <a:rPr lang="en-US" dirty="0"/>
              <a:t>Create Resource Group:  </a:t>
            </a:r>
            <a:r>
              <a:rPr lang="en-US" b="1" i="1" dirty="0"/>
              <a:t>initials</a:t>
            </a:r>
            <a:r>
              <a:rPr lang="en-US" dirty="0"/>
              <a:t> + </a:t>
            </a:r>
            <a:r>
              <a:rPr lang="en-US" dirty="0" err="1"/>
              <a:t>Mlws</a:t>
            </a:r>
            <a:endParaRPr lang="en-US" dirty="0"/>
          </a:p>
          <a:p>
            <a:pPr lvl="1"/>
            <a:r>
              <a:rPr lang="en-US" dirty="0"/>
              <a:t>Create Workspace:  initials + Workspace</a:t>
            </a:r>
          </a:p>
          <a:p>
            <a:r>
              <a:rPr lang="en-US" dirty="0"/>
              <a:t>Create DSVM (let’s all do Windows 2016)</a:t>
            </a:r>
          </a:p>
          <a:p>
            <a:pPr lvl="1"/>
            <a:r>
              <a:rPr lang="en-US" dirty="0"/>
              <a:t>Resource Group:  </a:t>
            </a:r>
            <a:r>
              <a:rPr lang="en-US" b="1" i="1" dirty="0"/>
              <a:t>initials</a:t>
            </a:r>
            <a:r>
              <a:rPr lang="en-US" dirty="0"/>
              <a:t> + DSVM</a:t>
            </a:r>
          </a:p>
          <a:p>
            <a:pPr lvl="1"/>
            <a:r>
              <a:rPr lang="en-US" dirty="0"/>
              <a:t>VM:  </a:t>
            </a:r>
            <a:r>
              <a:rPr lang="en-US" b="1" i="1" dirty="0"/>
              <a:t>initials</a:t>
            </a:r>
            <a:r>
              <a:rPr lang="en-US" dirty="0"/>
              <a:t> + DSVM</a:t>
            </a:r>
          </a:p>
          <a:p>
            <a:pPr lvl="1"/>
            <a:r>
              <a:rPr lang="en-US" dirty="0"/>
              <a:t>After VM is created, create a DNS name:  </a:t>
            </a:r>
            <a:r>
              <a:rPr lang="en-US" b="1" i="1" dirty="0"/>
              <a:t>initials</a:t>
            </a:r>
            <a:r>
              <a:rPr lang="en-US" dirty="0"/>
              <a:t> + DSVM</a:t>
            </a:r>
          </a:p>
        </p:txBody>
      </p:sp>
    </p:spTree>
    <p:extLst>
      <p:ext uri="{BB962C8B-B14F-4D97-AF65-F5344CB8AC3E}">
        <p14:creationId xmlns:p14="http://schemas.microsoft.com/office/powerpoint/2010/main" val="1379540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Setting up Azure ML - DSVM / Linux</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1068457"/>
            <a:ext cx="10515600" cy="4750697"/>
          </a:xfrm>
        </p:spPr>
        <p:txBody>
          <a:bodyPr>
            <a:normAutofit fontScale="92500" lnSpcReduction="10000"/>
          </a:bodyPr>
          <a:lstStyle/>
          <a:p>
            <a:pPr marL="0" indent="0">
              <a:buNone/>
            </a:pPr>
            <a:r>
              <a:rPr lang="en-US" dirty="0">
                <a:effectLst/>
              </a:rPr>
              <a:t>In </a:t>
            </a:r>
            <a:r>
              <a:rPr lang="en-US" dirty="0" err="1">
                <a:effectLst/>
              </a:rPr>
              <a:t>JupyterHub</a:t>
            </a:r>
            <a:r>
              <a:rPr lang="en-US" dirty="0">
                <a:effectLst/>
              </a:rPr>
              <a:t> (</a:t>
            </a:r>
            <a:r>
              <a:rPr lang="en-US" dirty="0">
                <a:effectLst/>
                <a:hlinkClick r:id="rId2"/>
              </a:rPr>
              <a:t>https://dsvm.ip:8000</a:t>
            </a:r>
            <a:r>
              <a:rPr lang="en-US" dirty="0">
                <a:effectLst/>
              </a:rPr>
              <a:t>)  / terminal</a:t>
            </a:r>
          </a:p>
          <a:p>
            <a:pPr marL="0" indent="0">
              <a:buNone/>
            </a:pPr>
            <a:r>
              <a:rPr lang="en-US" sz="2000" dirty="0">
                <a:effectLst/>
              </a:rPr>
              <a:t>cd notebooks </a:t>
            </a:r>
          </a:p>
          <a:p>
            <a:pPr marL="0" indent="0">
              <a:buNone/>
            </a:pPr>
            <a:r>
              <a:rPr lang="en-US" sz="2000" dirty="0">
                <a:effectLst/>
              </a:rPr>
              <a:t>git clone https://github.com/Azure/MachineLearningNotebooks.git </a:t>
            </a:r>
          </a:p>
          <a:p>
            <a:pPr marL="0" indent="0">
              <a:buNone/>
            </a:pPr>
            <a:r>
              <a:rPr lang="en-US" sz="2000" dirty="0">
                <a:effectLst/>
              </a:rPr>
              <a:t>cd ... </a:t>
            </a:r>
          </a:p>
          <a:p>
            <a:pPr marL="0" indent="0">
              <a:buNone/>
            </a:pPr>
            <a:r>
              <a:rPr lang="en-US" sz="2000" dirty="0">
                <a:effectLst/>
              </a:rPr>
              <a:t>/data/anaconda/bin/</a:t>
            </a:r>
            <a:r>
              <a:rPr lang="en-US" sz="2000" dirty="0" err="1">
                <a:effectLst/>
              </a:rPr>
              <a:t>conda</a:t>
            </a:r>
            <a:r>
              <a:rPr lang="en-US" sz="2000" dirty="0">
                <a:effectLst/>
              </a:rPr>
              <a:t> create -y -n </a:t>
            </a:r>
            <a:r>
              <a:rPr lang="en-US" sz="2000" dirty="0" err="1">
                <a:effectLst/>
              </a:rPr>
              <a:t>aml</a:t>
            </a:r>
            <a:r>
              <a:rPr lang="en-US" sz="2000" dirty="0">
                <a:effectLst/>
              </a:rPr>
              <a:t> Python=3.6 </a:t>
            </a:r>
          </a:p>
          <a:p>
            <a:pPr marL="0" indent="0">
              <a:buNone/>
            </a:pPr>
            <a:r>
              <a:rPr lang="en-US" sz="2000" dirty="0">
                <a:effectLst/>
              </a:rPr>
              <a:t>source /data/anaconda/bin/activate </a:t>
            </a:r>
            <a:r>
              <a:rPr lang="en-US" sz="2000" dirty="0" err="1">
                <a:effectLst/>
              </a:rPr>
              <a:t>aml</a:t>
            </a:r>
            <a:r>
              <a:rPr lang="en-US" sz="2000" dirty="0">
                <a:effectLst/>
              </a:rPr>
              <a:t> </a:t>
            </a:r>
          </a:p>
          <a:p>
            <a:pPr marL="0" indent="0">
              <a:buNone/>
            </a:pPr>
            <a:r>
              <a:rPr lang="en-US" sz="2000" dirty="0">
                <a:effectLst/>
              </a:rPr>
              <a:t>pip install </a:t>
            </a:r>
            <a:r>
              <a:rPr lang="en-US" sz="2000" dirty="0" err="1">
                <a:effectLst/>
              </a:rPr>
              <a:t>azureml-sdk</a:t>
            </a:r>
            <a:r>
              <a:rPr lang="en-US" sz="2000" dirty="0">
                <a:effectLst/>
              </a:rPr>
              <a:t>[</a:t>
            </a:r>
            <a:r>
              <a:rPr lang="en-US" sz="2000" dirty="0" err="1">
                <a:effectLst/>
              </a:rPr>
              <a:t>automl</a:t>
            </a:r>
            <a:r>
              <a:rPr lang="en-US" sz="2000" dirty="0">
                <a:effectLst/>
              </a:rPr>
              <a:t>] </a:t>
            </a:r>
            <a:r>
              <a:rPr lang="en-US" sz="2000" dirty="0" err="1">
                <a:effectLst/>
              </a:rPr>
              <a:t>ipykernel</a:t>
            </a:r>
            <a:r>
              <a:rPr lang="en-US" sz="2000" dirty="0">
                <a:effectLst/>
              </a:rPr>
              <a:t> </a:t>
            </a:r>
          </a:p>
          <a:p>
            <a:pPr marL="0" indent="0">
              <a:buNone/>
            </a:pPr>
            <a:r>
              <a:rPr lang="en-US" sz="2000" dirty="0">
                <a:effectLst/>
              </a:rPr>
              <a:t>/data/anaconda/bin/</a:t>
            </a:r>
            <a:r>
              <a:rPr lang="en-US" sz="2000" dirty="0" err="1">
                <a:effectLst/>
              </a:rPr>
              <a:t>conda</a:t>
            </a:r>
            <a:r>
              <a:rPr lang="en-US" sz="2000" dirty="0">
                <a:effectLst/>
              </a:rPr>
              <a:t> install -y </a:t>
            </a:r>
            <a:r>
              <a:rPr lang="en-US" sz="2000" dirty="0" err="1">
                <a:effectLst/>
              </a:rPr>
              <a:t>cython</a:t>
            </a:r>
            <a:r>
              <a:rPr lang="en-US" sz="2000" dirty="0">
                <a:effectLst/>
              </a:rPr>
              <a:t> matplotlib pandas </a:t>
            </a:r>
          </a:p>
          <a:p>
            <a:pPr marL="0" indent="0">
              <a:buNone/>
            </a:pPr>
            <a:r>
              <a:rPr lang="en-US" sz="2000" dirty="0">
                <a:effectLst/>
              </a:rPr>
              <a:t>pip install </a:t>
            </a:r>
            <a:r>
              <a:rPr lang="en-US" sz="2000" dirty="0" err="1">
                <a:effectLst/>
              </a:rPr>
              <a:t>azureml</a:t>
            </a:r>
            <a:r>
              <a:rPr lang="en-US" sz="2000" dirty="0">
                <a:effectLst/>
              </a:rPr>
              <a:t>-widgets </a:t>
            </a:r>
          </a:p>
          <a:p>
            <a:pPr marL="0" indent="0">
              <a:buNone/>
            </a:pPr>
            <a:r>
              <a:rPr lang="en-US" sz="2000" dirty="0">
                <a:effectLst/>
              </a:rPr>
              <a:t>python -m </a:t>
            </a:r>
            <a:r>
              <a:rPr lang="en-US" sz="2000" dirty="0" err="1">
                <a:effectLst/>
              </a:rPr>
              <a:t>ipykernel</a:t>
            </a:r>
            <a:r>
              <a:rPr lang="en-US" sz="2000" dirty="0">
                <a:effectLst/>
              </a:rPr>
              <a:t> install --user --name </a:t>
            </a:r>
            <a:r>
              <a:rPr lang="en-US" sz="2000" dirty="0" err="1">
                <a:effectLst/>
              </a:rPr>
              <a:t>aml</a:t>
            </a:r>
            <a:r>
              <a:rPr lang="en-US" sz="2000" dirty="0">
                <a:effectLst/>
              </a:rPr>
              <a:t> --display-name </a:t>
            </a:r>
            <a:r>
              <a:rPr lang="en-US" sz="2000" dirty="0" err="1">
                <a:effectLst/>
              </a:rPr>
              <a:t>aml</a:t>
            </a:r>
            <a:r>
              <a:rPr lang="en-US" sz="2000" dirty="0">
                <a:effectLst/>
              </a:rPr>
              <a:t> </a:t>
            </a:r>
          </a:p>
          <a:p>
            <a:pPr marL="0" indent="0">
              <a:buNone/>
            </a:pPr>
            <a:endParaRPr lang="en-US" sz="2000" dirty="0">
              <a:effectLst/>
            </a:endParaRPr>
          </a:p>
          <a:p>
            <a:pPr marL="0" indent="0">
              <a:buNone/>
            </a:pPr>
            <a:r>
              <a:rPr lang="en-US" dirty="0">
                <a:effectLst/>
              </a:rPr>
              <a:t>switch </a:t>
            </a:r>
            <a:r>
              <a:rPr lang="en-US" dirty="0" err="1"/>
              <a:t>J</a:t>
            </a:r>
            <a:r>
              <a:rPr lang="en-US" dirty="0" err="1">
                <a:effectLst/>
              </a:rPr>
              <a:t>upyterHub</a:t>
            </a:r>
            <a:r>
              <a:rPr lang="en-US" dirty="0">
                <a:effectLst/>
              </a:rPr>
              <a:t> kernel to </a:t>
            </a:r>
            <a:r>
              <a:rPr lang="en-US" dirty="0" err="1">
                <a:effectLst/>
              </a:rPr>
              <a:t>aml</a:t>
            </a:r>
            <a:r>
              <a:rPr lang="en-US" dirty="0">
                <a:effectLst/>
              </a:rPr>
              <a:t> </a:t>
            </a:r>
          </a:p>
          <a:p>
            <a:endParaRPr lang="en-US" dirty="0"/>
          </a:p>
        </p:txBody>
      </p:sp>
    </p:spTree>
    <p:extLst>
      <p:ext uri="{BB962C8B-B14F-4D97-AF65-F5344CB8AC3E}">
        <p14:creationId xmlns:p14="http://schemas.microsoft.com/office/powerpoint/2010/main" val="590992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Setting up Azure ML - DSVM </a:t>
            </a:r>
            <a:r>
              <a:rPr lang="en-US"/>
              <a:t>/ Windows 2016</a:t>
            </a:r>
            <a:endParaRPr lang="en-US" dirty="0"/>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1068457"/>
            <a:ext cx="10515600" cy="5289029"/>
          </a:xfrm>
        </p:spPr>
        <p:txBody>
          <a:bodyPr>
            <a:normAutofit fontScale="92500" lnSpcReduction="10000"/>
          </a:bodyPr>
          <a:lstStyle/>
          <a:p>
            <a:pPr marL="0" indent="0">
              <a:buNone/>
            </a:pPr>
            <a:r>
              <a:rPr lang="en-US" dirty="0">
                <a:effectLst/>
              </a:rPr>
              <a:t>In </a:t>
            </a:r>
            <a:r>
              <a:rPr lang="en-US" dirty="0"/>
              <a:t>CMD prompt</a:t>
            </a:r>
            <a:endParaRPr lang="en-US" dirty="0">
              <a:effectLst/>
            </a:endParaRPr>
          </a:p>
          <a:p>
            <a:pPr marL="0" indent="0">
              <a:buNone/>
            </a:pPr>
            <a:r>
              <a:rPr lang="en-US" sz="2000" dirty="0"/>
              <a:t>cd notebooks </a:t>
            </a:r>
          </a:p>
          <a:p>
            <a:pPr marL="0" indent="0">
              <a:buNone/>
            </a:pPr>
            <a:r>
              <a:rPr lang="en-US" sz="2000" dirty="0"/>
              <a:t>git clone https://github.com/Azure/MachineLearningNotebooks.git </a:t>
            </a:r>
          </a:p>
          <a:p>
            <a:pPr marL="0" indent="0">
              <a:buNone/>
            </a:pPr>
            <a:r>
              <a:rPr lang="en-US" sz="2000" dirty="0"/>
              <a:t>cd ..</a:t>
            </a:r>
            <a:endParaRPr lang="en-US" sz="2000" dirty="0">
              <a:effectLst/>
            </a:endParaRPr>
          </a:p>
          <a:p>
            <a:pPr marL="0" indent="0">
              <a:buNone/>
            </a:pPr>
            <a:r>
              <a:rPr lang="en-US" sz="2000" dirty="0" err="1">
                <a:effectLst/>
              </a:rPr>
              <a:t>conda</a:t>
            </a:r>
            <a:r>
              <a:rPr lang="en-US" sz="2000" dirty="0">
                <a:effectLst/>
              </a:rPr>
              <a:t> create -y -n </a:t>
            </a:r>
            <a:r>
              <a:rPr lang="en-US" sz="2000" dirty="0" err="1">
                <a:effectLst/>
              </a:rPr>
              <a:t>aml</a:t>
            </a:r>
            <a:r>
              <a:rPr lang="en-US" sz="2000" dirty="0">
                <a:effectLst/>
              </a:rPr>
              <a:t> Python=3.6 </a:t>
            </a:r>
          </a:p>
          <a:p>
            <a:pPr marL="0" indent="0">
              <a:buNone/>
            </a:pPr>
            <a:r>
              <a:rPr lang="en-US" sz="2000" dirty="0" err="1"/>
              <a:t>c</a:t>
            </a:r>
            <a:r>
              <a:rPr lang="en-US" sz="2000" dirty="0" err="1">
                <a:effectLst/>
              </a:rPr>
              <a:t>onda</a:t>
            </a:r>
            <a:r>
              <a:rPr lang="en-US" sz="2000" dirty="0">
                <a:effectLst/>
              </a:rPr>
              <a:t> activate </a:t>
            </a:r>
            <a:r>
              <a:rPr lang="en-US" sz="2000" dirty="0" err="1">
                <a:effectLst/>
              </a:rPr>
              <a:t>aml</a:t>
            </a:r>
            <a:r>
              <a:rPr lang="en-US" sz="2000" dirty="0">
                <a:effectLst/>
              </a:rPr>
              <a:t> </a:t>
            </a:r>
          </a:p>
          <a:p>
            <a:pPr marL="0" indent="0">
              <a:buNone/>
            </a:pPr>
            <a:r>
              <a:rPr lang="en-US" sz="2000" dirty="0" err="1"/>
              <a:t>conda</a:t>
            </a:r>
            <a:r>
              <a:rPr lang="en-US" sz="2000" dirty="0"/>
              <a:t> install -y </a:t>
            </a:r>
            <a:r>
              <a:rPr lang="en-US" sz="2000" dirty="0" err="1"/>
              <a:t>cython</a:t>
            </a:r>
            <a:r>
              <a:rPr lang="en-US" sz="2000" dirty="0"/>
              <a:t> matplotlib pandas </a:t>
            </a:r>
            <a:endParaRPr lang="en-US" sz="2000" dirty="0">
              <a:effectLst/>
            </a:endParaRPr>
          </a:p>
          <a:p>
            <a:pPr marL="0" indent="0">
              <a:buNone/>
            </a:pPr>
            <a:r>
              <a:rPr lang="en-US" sz="2000" dirty="0">
                <a:effectLst/>
              </a:rPr>
              <a:t>pip install </a:t>
            </a:r>
            <a:r>
              <a:rPr lang="en-US" sz="2000" dirty="0" err="1">
                <a:effectLst/>
              </a:rPr>
              <a:t>azureml-sdk</a:t>
            </a:r>
            <a:r>
              <a:rPr lang="en-US" sz="2000" dirty="0">
                <a:effectLst/>
              </a:rPr>
              <a:t>[</a:t>
            </a:r>
            <a:r>
              <a:rPr lang="en-US" sz="2000" dirty="0" err="1">
                <a:effectLst/>
              </a:rPr>
              <a:t>automl</a:t>
            </a:r>
            <a:r>
              <a:rPr lang="en-US" sz="2000" dirty="0">
                <a:effectLst/>
              </a:rPr>
              <a:t>] </a:t>
            </a:r>
            <a:r>
              <a:rPr lang="en-US" sz="2000" dirty="0" err="1">
                <a:effectLst/>
              </a:rPr>
              <a:t>ipykernel</a:t>
            </a:r>
            <a:r>
              <a:rPr lang="en-US" sz="2000" dirty="0">
                <a:effectLst/>
              </a:rPr>
              <a:t> </a:t>
            </a:r>
          </a:p>
          <a:p>
            <a:pPr marL="0" indent="0">
              <a:buNone/>
            </a:pPr>
            <a:r>
              <a:rPr lang="en-US" sz="2000" dirty="0"/>
              <a:t>pip install </a:t>
            </a:r>
            <a:r>
              <a:rPr lang="en-US" sz="2000" dirty="0" err="1"/>
              <a:t>azureml</a:t>
            </a:r>
            <a:r>
              <a:rPr lang="en-US" sz="2000" dirty="0"/>
              <a:t>-widgets </a:t>
            </a:r>
            <a:endParaRPr lang="en-US" sz="2000" dirty="0">
              <a:effectLst/>
            </a:endParaRPr>
          </a:p>
          <a:p>
            <a:pPr marL="0" indent="0">
              <a:buNone/>
            </a:pPr>
            <a:r>
              <a:rPr lang="en-US" sz="2000" dirty="0">
                <a:effectLst/>
              </a:rPr>
              <a:t>python -m </a:t>
            </a:r>
            <a:r>
              <a:rPr lang="en-US" sz="2000" dirty="0" err="1">
                <a:effectLst/>
              </a:rPr>
              <a:t>ipykernel</a:t>
            </a:r>
            <a:r>
              <a:rPr lang="en-US" sz="2000" dirty="0">
                <a:effectLst/>
              </a:rPr>
              <a:t> install --user --name </a:t>
            </a:r>
            <a:r>
              <a:rPr lang="en-US" sz="2000" dirty="0" err="1">
                <a:effectLst/>
              </a:rPr>
              <a:t>aml</a:t>
            </a:r>
            <a:r>
              <a:rPr lang="en-US" sz="2000" dirty="0">
                <a:effectLst/>
              </a:rPr>
              <a:t> --display-name </a:t>
            </a:r>
            <a:r>
              <a:rPr lang="en-US" sz="2000" dirty="0" err="1">
                <a:effectLst/>
              </a:rPr>
              <a:t>aml</a:t>
            </a:r>
            <a:r>
              <a:rPr lang="en-US" sz="2000" dirty="0">
                <a:effectLst/>
              </a:rPr>
              <a:t> </a:t>
            </a:r>
          </a:p>
          <a:p>
            <a:pPr marL="0" indent="0">
              <a:buNone/>
            </a:pPr>
            <a:endParaRPr lang="en-US" sz="2000" dirty="0">
              <a:effectLst/>
            </a:endParaRPr>
          </a:p>
          <a:p>
            <a:pPr marL="0" indent="0">
              <a:buNone/>
            </a:pPr>
            <a:r>
              <a:rPr lang="en-US" dirty="0"/>
              <a:t>start </a:t>
            </a:r>
            <a:r>
              <a:rPr lang="en-US" dirty="0" err="1"/>
              <a:t>JupyterLab</a:t>
            </a:r>
            <a:r>
              <a:rPr lang="en-US" dirty="0"/>
              <a:t> notebooks</a:t>
            </a:r>
            <a:endParaRPr lang="en-US" dirty="0">
              <a:effectLst/>
            </a:endParaRPr>
          </a:p>
          <a:p>
            <a:pPr marL="0" indent="0">
              <a:buNone/>
            </a:pPr>
            <a:r>
              <a:rPr lang="en-US" dirty="0">
                <a:effectLst/>
              </a:rPr>
              <a:t>switch </a:t>
            </a:r>
            <a:r>
              <a:rPr lang="en-US" dirty="0" err="1"/>
              <a:t>J</a:t>
            </a:r>
            <a:r>
              <a:rPr lang="en-US" dirty="0" err="1">
                <a:effectLst/>
              </a:rPr>
              <a:t>upyterLab</a:t>
            </a:r>
            <a:r>
              <a:rPr lang="en-US" dirty="0">
                <a:effectLst/>
              </a:rPr>
              <a:t> kernel to </a:t>
            </a:r>
            <a:r>
              <a:rPr lang="en-US" dirty="0" err="1">
                <a:effectLst/>
              </a:rPr>
              <a:t>aml</a:t>
            </a:r>
            <a:r>
              <a:rPr lang="en-US" dirty="0">
                <a:effectLst/>
              </a:rPr>
              <a:t> when prompted </a:t>
            </a:r>
          </a:p>
          <a:p>
            <a:endParaRPr lang="en-US" dirty="0"/>
          </a:p>
        </p:txBody>
      </p:sp>
    </p:spTree>
    <p:extLst>
      <p:ext uri="{BB962C8B-B14F-4D97-AF65-F5344CB8AC3E}">
        <p14:creationId xmlns:p14="http://schemas.microsoft.com/office/powerpoint/2010/main" val="661832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ML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591378"/>
            <a:ext cx="10515600" cy="6248367"/>
          </a:xfrm>
        </p:spPr>
        <p:txBody>
          <a:bodyPr>
            <a:normAutofit fontScale="92500" lnSpcReduction="20000"/>
          </a:bodyPr>
          <a:lstStyle/>
          <a:p>
            <a:r>
              <a:rPr lang="en-US" dirty="0">
                <a:effectLst/>
              </a:rPr>
              <a:t>Configure</a:t>
            </a:r>
          </a:p>
          <a:p>
            <a:pPr lvl="1"/>
            <a:r>
              <a:rPr lang="en-US" dirty="0">
                <a:effectLst/>
              </a:rPr>
              <a:t>Open </a:t>
            </a:r>
            <a:r>
              <a:rPr lang="en-US" dirty="0" err="1">
                <a:effectLst/>
              </a:rPr>
              <a:t>configure.ipnb</a:t>
            </a:r>
            <a:r>
              <a:rPr lang="en-US" dirty="0">
                <a:effectLst/>
              </a:rPr>
              <a:t> </a:t>
            </a:r>
            <a:r>
              <a:rPr lang="en-US" dirty="0"/>
              <a:t>-</a:t>
            </a:r>
            <a:r>
              <a:rPr lang="en-US" dirty="0">
                <a:effectLst/>
              </a:rPr>
              <a:t> set kernel to </a:t>
            </a:r>
            <a:r>
              <a:rPr lang="en-US" dirty="0" err="1">
                <a:effectLst/>
              </a:rPr>
              <a:t>aml</a:t>
            </a:r>
            <a:r>
              <a:rPr lang="en-US" dirty="0">
                <a:effectLst/>
              </a:rPr>
              <a:t> (</a:t>
            </a:r>
            <a:r>
              <a:rPr lang="en-US" dirty="0">
                <a:solidFill>
                  <a:srgbClr val="FF0000"/>
                </a:solidFill>
                <a:effectLst/>
              </a:rPr>
              <a:t>+ quick intro to notebooks</a:t>
            </a:r>
            <a:r>
              <a:rPr lang="en-US" dirty="0">
                <a:effectLst/>
              </a:rPr>
              <a:t>)</a:t>
            </a:r>
          </a:p>
          <a:p>
            <a:pPr lvl="2"/>
            <a:r>
              <a:rPr lang="en-US" dirty="0">
                <a:effectLst/>
              </a:rPr>
              <a:t>Check version number, cell [1]</a:t>
            </a:r>
          </a:p>
          <a:p>
            <a:pPr lvl="2"/>
            <a:r>
              <a:rPr lang="en-US" dirty="0"/>
              <a:t>Set parameters from </a:t>
            </a:r>
            <a:r>
              <a:rPr lang="en-US" dirty="0" err="1"/>
              <a:t>AzureML</a:t>
            </a:r>
            <a:r>
              <a:rPr lang="en-US" dirty="0"/>
              <a:t> workspace, cell [2]</a:t>
            </a:r>
          </a:p>
          <a:p>
            <a:pPr lvl="2"/>
            <a:r>
              <a:rPr lang="en-US" dirty="0">
                <a:effectLst/>
              </a:rPr>
              <a:t>Save config file, cell [3]</a:t>
            </a:r>
          </a:p>
          <a:p>
            <a:r>
              <a:rPr lang="en-US" dirty="0"/>
              <a:t>Data Prep</a:t>
            </a:r>
          </a:p>
          <a:p>
            <a:pPr lvl="1"/>
            <a:r>
              <a:rPr lang="en-US" dirty="0"/>
              <a:t>Open tutorials/regression-part1-data-prep.ipnb - set kernel to </a:t>
            </a:r>
            <a:r>
              <a:rPr lang="en-US" dirty="0" err="1"/>
              <a:t>aml</a:t>
            </a:r>
            <a:endParaRPr lang="en-US" dirty="0"/>
          </a:p>
          <a:p>
            <a:pPr lvl="2"/>
            <a:r>
              <a:rPr lang="en-US" dirty="0">
                <a:effectLst/>
              </a:rPr>
              <a:t>For each cell</a:t>
            </a:r>
          </a:p>
          <a:p>
            <a:pPr lvl="3"/>
            <a:r>
              <a:rPr lang="en-US" dirty="0"/>
              <a:t>Read over the description and code</a:t>
            </a:r>
          </a:p>
          <a:p>
            <a:pPr lvl="3"/>
            <a:r>
              <a:rPr lang="en-US" dirty="0">
                <a:effectLst/>
              </a:rPr>
              <a:t>Execute the cell</a:t>
            </a:r>
          </a:p>
          <a:p>
            <a:pPr lvl="2"/>
            <a:r>
              <a:rPr lang="en-US" dirty="0">
                <a:effectLst/>
              </a:rPr>
              <a:t>Check out:  transforming dates by example</a:t>
            </a:r>
          </a:p>
          <a:p>
            <a:pPr lvl="2"/>
            <a:r>
              <a:rPr lang="en-US" dirty="0">
                <a:effectLst/>
              </a:rPr>
              <a:t>Check out:  each transformation is saved as a step in a transformation pipeline</a:t>
            </a:r>
          </a:p>
          <a:p>
            <a:r>
              <a:rPr lang="en-US" dirty="0"/>
              <a:t>Model Training - </a:t>
            </a:r>
            <a:r>
              <a:rPr lang="en-US" dirty="0" err="1"/>
              <a:t>AutoML</a:t>
            </a:r>
            <a:endParaRPr lang="en-US" dirty="0"/>
          </a:p>
          <a:p>
            <a:pPr lvl="1"/>
            <a:r>
              <a:rPr lang="en-US" dirty="0"/>
              <a:t>Open tutorials/regression-part2-automatedml.ipnb - set kernel to </a:t>
            </a:r>
            <a:r>
              <a:rPr lang="en-US" dirty="0" err="1"/>
              <a:t>aml</a:t>
            </a:r>
            <a:endParaRPr lang="en-US" dirty="0"/>
          </a:p>
          <a:p>
            <a:pPr lvl="2"/>
            <a:r>
              <a:rPr lang="en-US" dirty="0">
                <a:effectLst/>
              </a:rPr>
              <a:t>For each cell</a:t>
            </a:r>
          </a:p>
          <a:p>
            <a:pPr lvl="3"/>
            <a:r>
              <a:rPr lang="en-US" dirty="0"/>
              <a:t>Read over the description and code</a:t>
            </a:r>
          </a:p>
          <a:p>
            <a:pPr lvl="3"/>
            <a:r>
              <a:rPr lang="en-US" dirty="0"/>
              <a:t>Execute the cell</a:t>
            </a:r>
          </a:p>
          <a:p>
            <a:pPr lvl="2"/>
            <a:r>
              <a:rPr lang="en-US" dirty="0"/>
              <a:t>Walk through Azure portal Azure ML service Workspace</a:t>
            </a:r>
          </a:p>
          <a:p>
            <a:pPr lvl="3"/>
            <a:r>
              <a:rPr lang="en-US" dirty="0"/>
              <a:t>Check out:  Experiments, the </a:t>
            </a:r>
            <a:r>
              <a:rPr lang="en-US" dirty="0" err="1"/>
              <a:t>AutoML</a:t>
            </a:r>
            <a:r>
              <a:rPr lang="en-US" dirty="0"/>
              <a:t> run, </a:t>
            </a:r>
            <a:r>
              <a:rPr lang="en-US" dirty="0" err="1"/>
              <a:t>etc</a:t>
            </a:r>
            <a:endParaRPr lang="en-US" dirty="0"/>
          </a:p>
          <a:p>
            <a:pPr lvl="3"/>
            <a:r>
              <a:rPr lang="en-US" dirty="0"/>
              <a:t>Check out the next slide, on how </a:t>
            </a:r>
            <a:r>
              <a:rPr lang="en-US" dirty="0" err="1"/>
              <a:t>AutoML</a:t>
            </a:r>
            <a:r>
              <a:rPr lang="en-US" dirty="0"/>
              <a:t> works</a:t>
            </a:r>
          </a:p>
          <a:p>
            <a:pPr lvl="2"/>
            <a:endParaRPr lang="en-US" dirty="0">
              <a:effectLst/>
            </a:endParaRPr>
          </a:p>
          <a:p>
            <a:endParaRPr lang="en-US" dirty="0"/>
          </a:p>
        </p:txBody>
      </p:sp>
    </p:spTree>
    <p:extLst>
      <p:ext uri="{BB962C8B-B14F-4D97-AF65-F5344CB8AC3E}">
        <p14:creationId xmlns:p14="http://schemas.microsoft.com/office/powerpoint/2010/main" val="2304543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How </a:t>
            </a:r>
            <a:r>
              <a:rPr lang="en-US" dirty="0" err="1"/>
              <a:t>AutoML</a:t>
            </a:r>
            <a:r>
              <a:rPr lang="en-US" dirty="0"/>
              <a:t> works</a:t>
            </a:r>
          </a:p>
        </p:txBody>
      </p:sp>
      <p:pic>
        <p:nvPicPr>
          <p:cNvPr id="2050" name="Picture 2" descr="https://docs.microsoft.com/en-us/azure/machine-learning/service/media/how-to-automated-ml/automated-machine-learning.png#lightbox">
            <a:extLst>
              <a:ext uri="{FF2B5EF4-FFF2-40B4-BE49-F238E27FC236}">
                <a16:creationId xmlns:a16="http://schemas.microsoft.com/office/drawing/2014/main" id="{4A95E409-B0BA-4B69-899B-16DDF705C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1374659"/>
            <a:ext cx="11220450"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659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AFB9F-A8F2-44FC-B8D3-2D7B200491BF}"/>
              </a:ext>
            </a:extLst>
          </p:cNvPr>
          <p:cNvSpPr>
            <a:spLocks noGrp="1"/>
          </p:cNvSpPr>
          <p:nvPr>
            <p:ph type="title"/>
          </p:nvPr>
        </p:nvSpPr>
        <p:spPr/>
        <p:txBody>
          <a:bodyPr/>
          <a:lstStyle/>
          <a:p>
            <a:r>
              <a:rPr lang="en-US" dirty="0"/>
              <a:t>Fixes</a:t>
            </a:r>
          </a:p>
        </p:txBody>
      </p:sp>
      <p:sp>
        <p:nvSpPr>
          <p:cNvPr id="3" name="Content Placeholder 2">
            <a:extLst>
              <a:ext uri="{FF2B5EF4-FFF2-40B4-BE49-F238E27FC236}">
                <a16:creationId xmlns:a16="http://schemas.microsoft.com/office/drawing/2014/main" id="{C736E373-6BCF-4034-90D9-4E3813879DCA}"/>
              </a:ext>
            </a:extLst>
          </p:cNvPr>
          <p:cNvSpPr>
            <a:spLocks noGrp="1"/>
          </p:cNvSpPr>
          <p:nvPr>
            <p:ph idx="1"/>
          </p:nvPr>
        </p:nvSpPr>
        <p:spPr/>
        <p:txBody>
          <a:bodyPr/>
          <a:lstStyle/>
          <a:p>
            <a:pPr marL="0" indent="0">
              <a:buNone/>
            </a:pPr>
            <a:r>
              <a:rPr lang="en-US" dirty="0"/>
              <a:t>Fix for plot in regression-2:</a:t>
            </a:r>
          </a:p>
          <a:p>
            <a:pPr marL="0" indent="0">
              <a:buNone/>
            </a:pPr>
            <a:r>
              <a:rPr lang="en-US" dirty="0"/>
              <a:t>fig = </a:t>
            </a:r>
            <a:r>
              <a:rPr lang="en-US" dirty="0" err="1"/>
              <a:t>plt.figure</a:t>
            </a:r>
            <a:r>
              <a:rPr lang="en-US" dirty="0"/>
              <a:t>(</a:t>
            </a:r>
            <a:r>
              <a:rPr lang="en-US" dirty="0" err="1"/>
              <a:t>figsize</a:t>
            </a:r>
            <a:r>
              <a:rPr lang="en-US" dirty="0"/>
              <a:t>=(10, 7))</a:t>
            </a:r>
          </a:p>
        </p:txBody>
      </p:sp>
    </p:spTree>
    <p:extLst>
      <p:ext uri="{BB962C8B-B14F-4D97-AF65-F5344CB8AC3E}">
        <p14:creationId xmlns:p14="http://schemas.microsoft.com/office/powerpoint/2010/main" val="1971292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ML challenges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1068457"/>
            <a:ext cx="10515600" cy="4750697"/>
          </a:xfrm>
        </p:spPr>
        <p:txBody>
          <a:bodyPr/>
          <a:lstStyle/>
          <a:p>
            <a:r>
              <a:rPr lang="en-US" dirty="0"/>
              <a:t>Can you cancel an experiment?</a:t>
            </a:r>
          </a:p>
          <a:p>
            <a:r>
              <a:rPr lang="en-US" dirty="0">
                <a:effectLst/>
              </a:rPr>
              <a:t>Can you </a:t>
            </a:r>
            <a:r>
              <a:rPr lang="en-US" dirty="0" err="1">
                <a:effectLst/>
              </a:rPr>
              <a:t>splunk</a:t>
            </a:r>
            <a:r>
              <a:rPr lang="en-US" dirty="0">
                <a:effectLst/>
              </a:rPr>
              <a:t> through the various elements in the Workspace, by iterating through them?</a:t>
            </a:r>
          </a:p>
          <a:p>
            <a:r>
              <a:rPr lang="en-US" dirty="0"/>
              <a:t>Can you add an extra feature to the Taxi dataset called </a:t>
            </a:r>
            <a:r>
              <a:rPr lang="en-US" dirty="0" err="1"/>
              <a:t>crow_flies_distance</a:t>
            </a:r>
            <a:r>
              <a:rPr lang="en-US" dirty="0"/>
              <a:t> and calculate it from </a:t>
            </a:r>
            <a:r>
              <a:rPr lang="en-US" dirty="0" err="1"/>
              <a:t>lat</a:t>
            </a:r>
            <a:r>
              <a:rPr lang="en-US" dirty="0"/>
              <a:t>/long?</a:t>
            </a:r>
          </a:p>
          <a:p>
            <a:r>
              <a:rPr lang="en-US" dirty="0">
                <a:effectLst/>
              </a:rPr>
              <a:t>Can you use the </a:t>
            </a:r>
            <a:r>
              <a:rPr lang="en-US" dirty="0"/>
              <a:t>Python </a:t>
            </a:r>
            <a:r>
              <a:rPr lang="en-US" dirty="0" err="1"/>
              <a:t>dprep</a:t>
            </a:r>
            <a:r>
              <a:rPr lang="en-US" dirty="0"/>
              <a:t> toolkit to automatically one-hot encode a categorical variable?</a:t>
            </a:r>
          </a:p>
          <a:p>
            <a:pPr lvl="1"/>
            <a:r>
              <a:rPr lang="en-US" dirty="0">
                <a:hlinkClick r:id="rId2"/>
              </a:rPr>
              <a:t>https://docs.microsoft.com/en-us/azure/machine-learning/service/how-to-transform-data</a:t>
            </a:r>
            <a:r>
              <a:rPr lang="en-US" dirty="0"/>
              <a:t> </a:t>
            </a:r>
            <a:endParaRPr lang="en-US" dirty="0">
              <a:effectLst/>
            </a:endParaRPr>
          </a:p>
          <a:p>
            <a:endParaRPr lang="en-US" dirty="0"/>
          </a:p>
        </p:txBody>
      </p:sp>
    </p:spTree>
    <p:extLst>
      <p:ext uri="{BB962C8B-B14F-4D97-AF65-F5344CB8AC3E}">
        <p14:creationId xmlns:p14="http://schemas.microsoft.com/office/powerpoint/2010/main" val="3157140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ML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591377"/>
            <a:ext cx="10515600" cy="6248367"/>
          </a:xfrm>
        </p:spPr>
        <p:txBody>
          <a:bodyPr>
            <a:normAutofit/>
          </a:bodyPr>
          <a:lstStyle/>
          <a:p>
            <a:r>
              <a:rPr lang="en-US" dirty="0">
                <a:effectLst/>
              </a:rPr>
              <a:t>Model Training with </a:t>
            </a:r>
            <a:r>
              <a:rPr lang="en-US" dirty="0"/>
              <a:t>Azure ML Compute</a:t>
            </a:r>
            <a:endParaRPr lang="en-US" dirty="0">
              <a:effectLst/>
            </a:endParaRPr>
          </a:p>
          <a:p>
            <a:pPr lvl="1"/>
            <a:r>
              <a:rPr lang="en-US" dirty="0">
                <a:effectLst/>
              </a:rPr>
              <a:t>Open tutorials/img-classification-part1-training </a:t>
            </a:r>
            <a:r>
              <a:rPr lang="en-US" dirty="0"/>
              <a:t>-</a:t>
            </a:r>
            <a:r>
              <a:rPr lang="en-US" dirty="0">
                <a:effectLst/>
              </a:rPr>
              <a:t> set kernel to </a:t>
            </a:r>
            <a:r>
              <a:rPr lang="en-US" dirty="0" err="1">
                <a:effectLst/>
              </a:rPr>
              <a:t>aml</a:t>
            </a:r>
            <a:endParaRPr lang="en-US" dirty="0">
              <a:effectLst/>
            </a:endParaRPr>
          </a:p>
          <a:p>
            <a:pPr lvl="2"/>
            <a:r>
              <a:rPr lang="en-US" dirty="0"/>
              <a:t>For each cell</a:t>
            </a:r>
          </a:p>
          <a:p>
            <a:pPr lvl="3"/>
            <a:r>
              <a:rPr lang="en-US" dirty="0"/>
              <a:t>Read over the description and code</a:t>
            </a:r>
          </a:p>
          <a:p>
            <a:pPr lvl="3"/>
            <a:r>
              <a:rPr lang="en-US" dirty="0"/>
              <a:t>Execute the cell</a:t>
            </a:r>
          </a:p>
          <a:p>
            <a:pPr lvl="2"/>
            <a:r>
              <a:rPr lang="en-US" dirty="0"/>
              <a:t>Check out Workspace / storage account for uploaded data</a:t>
            </a:r>
          </a:p>
          <a:p>
            <a:pPr lvl="2"/>
            <a:r>
              <a:rPr lang="en-US" dirty="0"/>
              <a:t>Check out Workspace / Experiments for run info, uploaded model, logs</a:t>
            </a:r>
          </a:p>
          <a:p>
            <a:r>
              <a:rPr lang="en-US" dirty="0"/>
              <a:t>Model Deployment with Azure Container Instances</a:t>
            </a:r>
          </a:p>
          <a:p>
            <a:pPr lvl="1"/>
            <a:r>
              <a:rPr lang="en-US" dirty="0"/>
              <a:t>Open tutorials/img-classification-part2-deploy - set kernel to </a:t>
            </a:r>
            <a:r>
              <a:rPr lang="en-US" dirty="0" err="1"/>
              <a:t>aml</a:t>
            </a:r>
            <a:endParaRPr lang="en-US" dirty="0"/>
          </a:p>
          <a:p>
            <a:pPr lvl="2"/>
            <a:r>
              <a:rPr lang="en-US" dirty="0"/>
              <a:t>Skip the first cell</a:t>
            </a:r>
          </a:p>
          <a:p>
            <a:pPr lvl="2"/>
            <a:r>
              <a:rPr lang="en-US" dirty="0"/>
              <a:t>For each cell</a:t>
            </a:r>
          </a:p>
          <a:p>
            <a:pPr lvl="3"/>
            <a:r>
              <a:rPr lang="en-US" dirty="0"/>
              <a:t>Read over the description and code</a:t>
            </a:r>
          </a:p>
          <a:p>
            <a:pPr lvl="3"/>
            <a:r>
              <a:rPr lang="en-US" dirty="0"/>
              <a:t>Execute the cell</a:t>
            </a:r>
          </a:p>
          <a:p>
            <a:pPr lvl="2"/>
            <a:r>
              <a:rPr lang="en-US" dirty="0"/>
              <a:t>Check out Workspace / Images to see the deployed model -&gt; docker image</a:t>
            </a:r>
          </a:p>
          <a:p>
            <a:pPr lvl="2"/>
            <a:r>
              <a:rPr lang="en-US" dirty="0"/>
              <a:t>Check out Workspace / Deployments to see the deployed model running</a:t>
            </a:r>
          </a:p>
          <a:p>
            <a:pPr lvl="2"/>
            <a:r>
              <a:rPr lang="en-US" dirty="0"/>
              <a:t>Be sure to execute last cell, to delete ACI deployment</a:t>
            </a:r>
          </a:p>
          <a:p>
            <a:pPr lvl="2"/>
            <a:r>
              <a:rPr lang="en-US" dirty="0"/>
              <a:t>Double-check Workspace / Deployments to be sure deployed model is shut down</a:t>
            </a:r>
          </a:p>
          <a:p>
            <a:pPr lvl="2"/>
            <a:endParaRPr lang="en-US" dirty="0"/>
          </a:p>
          <a:p>
            <a:endParaRPr lang="en-US" dirty="0"/>
          </a:p>
        </p:txBody>
      </p:sp>
    </p:spTree>
    <p:extLst>
      <p:ext uri="{BB962C8B-B14F-4D97-AF65-F5344CB8AC3E}">
        <p14:creationId xmlns:p14="http://schemas.microsoft.com/office/powerpoint/2010/main" val="1879655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ML challenges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1068457"/>
            <a:ext cx="10515600" cy="4750697"/>
          </a:xfrm>
        </p:spPr>
        <p:txBody>
          <a:bodyPr/>
          <a:lstStyle/>
          <a:p>
            <a:r>
              <a:rPr lang="en-US" dirty="0"/>
              <a:t>Are you familiar with the </a:t>
            </a:r>
            <a:r>
              <a:rPr lang="en-US" i="1" dirty="0"/>
              <a:t>Template Method </a:t>
            </a:r>
            <a:r>
              <a:rPr lang="en-US" dirty="0"/>
              <a:t>design pattern?  How is it used when you train your model with Azure ML Compute?</a:t>
            </a:r>
          </a:p>
          <a:p>
            <a:r>
              <a:rPr lang="en-US" dirty="0"/>
              <a:t>What do you do if you want to create a deep neural network with </a:t>
            </a:r>
            <a:r>
              <a:rPr lang="en-US" dirty="0" err="1"/>
              <a:t>PyTorch</a:t>
            </a:r>
            <a:r>
              <a:rPr lang="en-US" dirty="0"/>
              <a:t> or TensorFlow and train it on a TB of data?</a:t>
            </a:r>
          </a:p>
          <a:p>
            <a:r>
              <a:rPr lang="en-US" dirty="0"/>
              <a:t>Can you add monitoring via App Insights to the deployed model?</a:t>
            </a:r>
          </a:p>
          <a:p>
            <a:pPr lvl="1"/>
            <a:r>
              <a:rPr lang="en-US" sz="1800" dirty="0">
                <a:hlinkClick r:id="rId2"/>
              </a:rPr>
              <a:t>https://docs.microsoft.com/en-us/azure/machine-learning/service/how-to-enable-app-insights</a:t>
            </a:r>
            <a:r>
              <a:rPr lang="en-US" sz="1800" dirty="0"/>
              <a:t> </a:t>
            </a:r>
            <a:endParaRPr lang="en-US" sz="1800" dirty="0">
              <a:effectLst/>
            </a:endParaRPr>
          </a:p>
          <a:p>
            <a:r>
              <a:rPr lang="en-US" dirty="0"/>
              <a:t>Can you collect data on how well your model is performing?</a:t>
            </a:r>
          </a:p>
          <a:p>
            <a:pPr lvl="1"/>
            <a:r>
              <a:rPr lang="en-US" sz="1800" dirty="0">
                <a:hlinkClick r:id="rId3"/>
              </a:rPr>
              <a:t>https://docs.microsoft.com/en-us/azure/machine-learning/service/how-to-enable-data-collection</a:t>
            </a:r>
            <a:r>
              <a:rPr lang="en-US" sz="1800" dirty="0"/>
              <a:t> </a:t>
            </a:r>
          </a:p>
        </p:txBody>
      </p:sp>
    </p:spTree>
    <p:extLst>
      <p:ext uri="{BB962C8B-B14F-4D97-AF65-F5344CB8AC3E}">
        <p14:creationId xmlns:p14="http://schemas.microsoft.com/office/powerpoint/2010/main" val="3943419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How the Azure ML service works</a:t>
            </a:r>
          </a:p>
        </p:txBody>
      </p:sp>
      <p:pic>
        <p:nvPicPr>
          <p:cNvPr id="1026" name="Picture 2" descr="https://docs.microsoft.com/en-us/azure/machine-learning/service/media/concept-azure-machine-learning-architecture/workflow.png#lightbox">
            <a:extLst>
              <a:ext uri="{FF2B5EF4-FFF2-40B4-BE49-F238E27FC236}">
                <a16:creationId xmlns:a16="http://schemas.microsoft.com/office/drawing/2014/main" id="{A972286F-21D0-4837-BB41-37D21F4F0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1894"/>
            <a:ext cx="5514975" cy="37623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F71B5A3-5D9E-448E-B933-A108817E5151}"/>
              </a:ext>
            </a:extLst>
          </p:cNvPr>
          <p:cNvSpPr/>
          <p:nvPr/>
        </p:nvSpPr>
        <p:spPr>
          <a:xfrm>
            <a:off x="6096000" y="1091894"/>
            <a:ext cx="6096000" cy="4524315"/>
          </a:xfrm>
          <a:prstGeom prst="rect">
            <a:avLst/>
          </a:prstGeom>
        </p:spPr>
        <p:txBody>
          <a:bodyPr>
            <a:spAutoFit/>
          </a:bodyPr>
          <a:lstStyle/>
          <a:p>
            <a:pPr>
              <a:buFont typeface="+mj-lt"/>
              <a:buAutoNum type="arabicPeriod"/>
            </a:pPr>
            <a:r>
              <a:rPr lang="en-US" dirty="0">
                <a:solidFill>
                  <a:srgbClr val="000000"/>
                </a:solidFill>
                <a:latin typeface="Segoe UI" panose="020B0502040204020203" pitchFamily="34" charset="0"/>
              </a:rPr>
              <a:t>Develop machine learning training scripts in </a:t>
            </a:r>
            <a:r>
              <a:rPr lang="en-US" b="1" dirty="0">
                <a:solidFill>
                  <a:srgbClr val="000000"/>
                </a:solidFill>
                <a:latin typeface="Segoe UI" panose="020B0502040204020203" pitchFamily="34" charset="0"/>
              </a:rPr>
              <a:t>Python</a:t>
            </a:r>
            <a:r>
              <a:rPr lang="en-US" dirty="0">
                <a:solidFill>
                  <a:srgbClr val="000000"/>
                </a:solidFill>
                <a:latin typeface="Segoe UI" panose="020B0502040204020203" pitchFamily="34" charset="0"/>
              </a:rPr>
              <a:t>.</a:t>
            </a:r>
          </a:p>
          <a:p>
            <a:pPr>
              <a:buFont typeface="+mj-lt"/>
              <a:buAutoNum type="arabicPeriod"/>
            </a:pPr>
            <a:r>
              <a:rPr lang="en-US" dirty="0">
                <a:solidFill>
                  <a:srgbClr val="000000"/>
                </a:solidFill>
                <a:latin typeface="Segoe UI" panose="020B0502040204020203" pitchFamily="34" charset="0"/>
              </a:rPr>
              <a:t>Create and configure a </a:t>
            </a:r>
            <a:r>
              <a:rPr lang="en-US" b="1" dirty="0">
                <a:solidFill>
                  <a:srgbClr val="000000"/>
                </a:solidFill>
                <a:latin typeface="Segoe UI" panose="020B0502040204020203" pitchFamily="34" charset="0"/>
              </a:rPr>
              <a:t>compute target</a:t>
            </a:r>
            <a:r>
              <a:rPr lang="en-US" dirty="0">
                <a:solidFill>
                  <a:srgbClr val="000000"/>
                </a:solidFill>
                <a:latin typeface="Segoe UI" panose="020B0502040204020203" pitchFamily="34" charset="0"/>
              </a:rPr>
              <a:t>.</a:t>
            </a:r>
          </a:p>
          <a:p>
            <a:pPr>
              <a:buFont typeface="+mj-lt"/>
              <a:buAutoNum type="arabicPeriod"/>
            </a:pPr>
            <a:r>
              <a:rPr lang="en-US" b="1" dirty="0">
                <a:solidFill>
                  <a:srgbClr val="000000"/>
                </a:solidFill>
                <a:latin typeface="Segoe UI" panose="020B0502040204020203" pitchFamily="34" charset="0"/>
              </a:rPr>
              <a:t>Submit the scripts</a:t>
            </a:r>
            <a:r>
              <a:rPr lang="en-US" dirty="0">
                <a:solidFill>
                  <a:srgbClr val="000000"/>
                </a:solidFill>
                <a:latin typeface="Segoe UI" panose="020B0502040204020203" pitchFamily="34" charset="0"/>
              </a:rPr>
              <a:t> to the configured compute target to run in that environment. During training, the scripts can read from or write to </a:t>
            </a:r>
            <a:r>
              <a:rPr lang="en-US" b="1" dirty="0">
                <a:solidFill>
                  <a:srgbClr val="000000"/>
                </a:solidFill>
                <a:latin typeface="Segoe UI" panose="020B0502040204020203" pitchFamily="34" charset="0"/>
              </a:rPr>
              <a:t>datastore</a:t>
            </a:r>
            <a:r>
              <a:rPr lang="en-US" dirty="0">
                <a:solidFill>
                  <a:srgbClr val="000000"/>
                </a:solidFill>
                <a:latin typeface="Segoe UI" panose="020B0502040204020203" pitchFamily="34" charset="0"/>
              </a:rPr>
              <a:t>. And the records of execution are saved as </a:t>
            </a:r>
            <a:r>
              <a:rPr lang="en-US" b="1" dirty="0">
                <a:solidFill>
                  <a:srgbClr val="000000"/>
                </a:solidFill>
                <a:latin typeface="Segoe UI" panose="020B0502040204020203" pitchFamily="34" charset="0"/>
              </a:rPr>
              <a:t>runs</a:t>
            </a:r>
            <a:r>
              <a:rPr lang="en-US" dirty="0">
                <a:solidFill>
                  <a:srgbClr val="000000"/>
                </a:solidFill>
                <a:latin typeface="Segoe UI" panose="020B0502040204020203" pitchFamily="34" charset="0"/>
              </a:rPr>
              <a:t> in the </a:t>
            </a:r>
            <a:r>
              <a:rPr lang="en-US" b="1" dirty="0">
                <a:solidFill>
                  <a:srgbClr val="000000"/>
                </a:solidFill>
                <a:latin typeface="Segoe UI" panose="020B0502040204020203" pitchFamily="34" charset="0"/>
              </a:rPr>
              <a:t>workspace</a:t>
            </a:r>
            <a:r>
              <a:rPr lang="en-US" dirty="0">
                <a:solidFill>
                  <a:srgbClr val="000000"/>
                </a:solidFill>
                <a:latin typeface="Segoe UI" panose="020B0502040204020203" pitchFamily="34" charset="0"/>
              </a:rPr>
              <a:t> and grouped under </a:t>
            </a:r>
            <a:r>
              <a:rPr lang="en-US" b="1" dirty="0">
                <a:solidFill>
                  <a:srgbClr val="000000"/>
                </a:solidFill>
                <a:latin typeface="Segoe UI" panose="020B0502040204020203" pitchFamily="34" charset="0"/>
              </a:rPr>
              <a:t>experiments</a:t>
            </a:r>
            <a:r>
              <a:rPr lang="en-US" dirty="0">
                <a:solidFill>
                  <a:srgbClr val="000000"/>
                </a:solidFill>
                <a:latin typeface="Segoe UI" panose="020B0502040204020203" pitchFamily="34" charset="0"/>
              </a:rPr>
              <a:t>.</a:t>
            </a:r>
          </a:p>
          <a:p>
            <a:pPr>
              <a:buFont typeface="+mj-lt"/>
              <a:buAutoNum type="arabicPeriod"/>
            </a:pPr>
            <a:r>
              <a:rPr lang="en-US" b="1" dirty="0">
                <a:solidFill>
                  <a:srgbClr val="000000"/>
                </a:solidFill>
                <a:latin typeface="Segoe UI" panose="020B0502040204020203" pitchFamily="34" charset="0"/>
              </a:rPr>
              <a:t>Query the experiment</a:t>
            </a:r>
            <a:r>
              <a:rPr lang="en-US" dirty="0">
                <a:solidFill>
                  <a:srgbClr val="000000"/>
                </a:solidFill>
                <a:latin typeface="Segoe UI" panose="020B0502040204020203" pitchFamily="34" charset="0"/>
              </a:rPr>
              <a:t> for logged metrics from the current and past runs. If the metrics don't indicate a desired outcome, loop back to step 1 and iterate on your scripts.</a:t>
            </a:r>
          </a:p>
          <a:p>
            <a:pPr>
              <a:buFont typeface="+mj-lt"/>
              <a:buAutoNum type="arabicPeriod"/>
            </a:pPr>
            <a:r>
              <a:rPr lang="en-US" dirty="0">
                <a:solidFill>
                  <a:srgbClr val="000000"/>
                </a:solidFill>
                <a:latin typeface="Segoe UI" panose="020B0502040204020203" pitchFamily="34" charset="0"/>
              </a:rPr>
              <a:t>After a satisfactory run is found, register the persisted model in the </a:t>
            </a:r>
            <a:r>
              <a:rPr lang="en-US" b="1" dirty="0">
                <a:solidFill>
                  <a:srgbClr val="000000"/>
                </a:solidFill>
                <a:latin typeface="Segoe UI" panose="020B0502040204020203" pitchFamily="34" charset="0"/>
              </a:rPr>
              <a:t>model registry</a:t>
            </a:r>
            <a:r>
              <a:rPr lang="en-US" dirty="0">
                <a:solidFill>
                  <a:srgbClr val="000000"/>
                </a:solidFill>
                <a:latin typeface="Segoe UI" panose="020B0502040204020203" pitchFamily="34" charset="0"/>
              </a:rPr>
              <a:t>.</a:t>
            </a:r>
          </a:p>
          <a:p>
            <a:pPr>
              <a:buFont typeface="+mj-lt"/>
              <a:buAutoNum type="arabicPeriod"/>
            </a:pPr>
            <a:r>
              <a:rPr lang="en-US" dirty="0">
                <a:solidFill>
                  <a:srgbClr val="000000"/>
                </a:solidFill>
                <a:latin typeface="Segoe UI" panose="020B0502040204020203" pitchFamily="34" charset="0"/>
              </a:rPr>
              <a:t>Develop a scoring script.</a:t>
            </a:r>
          </a:p>
          <a:p>
            <a:pPr>
              <a:buFont typeface="+mj-lt"/>
              <a:buAutoNum type="arabicPeriod"/>
            </a:pPr>
            <a:r>
              <a:rPr lang="en-US" b="1" dirty="0">
                <a:solidFill>
                  <a:srgbClr val="000000"/>
                </a:solidFill>
                <a:latin typeface="Segoe UI" panose="020B0502040204020203" pitchFamily="34" charset="0"/>
              </a:rPr>
              <a:t>Create an image</a:t>
            </a:r>
            <a:r>
              <a:rPr lang="en-US" dirty="0">
                <a:solidFill>
                  <a:srgbClr val="000000"/>
                </a:solidFill>
                <a:latin typeface="Segoe UI" panose="020B0502040204020203" pitchFamily="34" charset="0"/>
              </a:rPr>
              <a:t> and register it in the </a:t>
            </a:r>
            <a:r>
              <a:rPr lang="en-US" b="1" dirty="0">
                <a:solidFill>
                  <a:srgbClr val="000000"/>
                </a:solidFill>
                <a:latin typeface="Segoe UI" panose="020B0502040204020203" pitchFamily="34" charset="0"/>
              </a:rPr>
              <a:t>image registry</a:t>
            </a:r>
            <a:r>
              <a:rPr lang="en-US" dirty="0">
                <a:solidFill>
                  <a:srgbClr val="000000"/>
                </a:solidFill>
                <a:latin typeface="Segoe UI" panose="020B0502040204020203" pitchFamily="34" charset="0"/>
              </a:rPr>
              <a:t>.</a:t>
            </a:r>
          </a:p>
          <a:p>
            <a:pPr>
              <a:buFont typeface="+mj-lt"/>
              <a:buAutoNum type="arabicPeriod"/>
            </a:pPr>
            <a:r>
              <a:rPr lang="en-US" b="1" dirty="0">
                <a:solidFill>
                  <a:srgbClr val="000000"/>
                </a:solidFill>
                <a:latin typeface="Segoe UI" panose="020B0502040204020203" pitchFamily="34" charset="0"/>
              </a:rPr>
              <a:t>Deploy the image</a:t>
            </a:r>
            <a:r>
              <a:rPr lang="en-US" dirty="0">
                <a:solidFill>
                  <a:srgbClr val="000000"/>
                </a:solidFill>
                <a:latin typeface="Segoe UI" panose="020B0502040204020203" pitchFamily="34" charset="0"/>
              </a:rPr>
              <a:t> as a </a:t>
            </a:r>
            <a:r>
              <a:rPr lang="en-US" b="1" dirty="0">
                <a:solidFill>
                  <a:srgbClr val="000000"/>
                </a:solidFill>
                <a:latin typeface="Segoe UI" panose="020B0502040204020203" pitchFamily="34" charset="0"/>
              </a:rPr>
              <a:t>web service</a:t>
            </a:r>
            <a:r>
              <a:rPr lang="en-US" dirty="0">
                <a:solidFill>
                  <a:srgbClr val="000000"/>
                </a:solidFill>
                <a:latin typeface="Segoe UI" panose="020B0502040204020203" pitchFamily="34" charset="0"/>
              </a:rPr>
              <a:t> in Azure.</a:t>
            </a:r>
          </a:p>
        </p:txBody>
      </p:sp>
      <p:sp>
        <p:nvSpPr>
          <p:cNvPr id="7" name="Rectangle 6">
            <a:extLst>
              <a:ext uri="{FF2B5EF4-FFF2-40B4-BE49-F238E27FC236}">
                <a16:creationId xmlns:a16="http://schemas.microsoft.com/office/drawing/2014/main" id="{E0685866-F0A4-4404-B56B-E64C2C2EDB11}"/>
              </a:ext>
            </a:extLst>
          </p:cNvPr>
          <p:cNvSpPr/>
          <p:nvPr/>
        </p:nvSpPr>
        <p:spPr>
          <a:xfrm>
            <a:off x="0" y="6116725"/>
            <a:ext cx="11211827" cy="369332"/>
          </a:xfrm>
          <a:prstGeom prst="rect">
            <a:avLst/>
          </a:prstGeom>
        </p:spPr>
        <p:txBody>
          <a:bodyPr wrap="square">
            <a:spAutoFit/>
          </a:bodyPr>
          <a:lstStyle/>
          <a:p>
            <a:r>
              <a:rPr lang="en-US" dirty="0">
                <a:hlinkClick r:id="rId3"/>
              </a:rPr>
              <a:t>https://docs.microsoft.com/en-us/azure/machine-learning/service/concept-azure-machine-learning-architecture</a:t>
            </a:r>
            <a:r>
              <a:rPr lang="en-US" dirty="0"/>
              <a:t> </a:t>
            </a:r>
          </a:p>
        </p:txBody>
      </p:sp>
    </p:spTree>
    <p:extLst>
      <p:ext uri="{BB962C8B-B14F-4D97-AF65-F5344CB8AC3E}">
        <p14:creationId xmlns:p14="http://schemas.microsoft.com/office/powerpoint/2010/main" val="3548246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07A67E-DED1-46CA-9423-3733099C564B}"/>
              </a:ext>
            </a:extLst>
          </p:cNvPr>
          <p:cNvSpPr txBox="1">
            <a:spLocks/>
          </p:cNvSpPr>
          <p:nvPr/>
        </p:nvSpPr>
        <p:spPr>
          <a:xfrm>
            <a:off x="1" y="0"/>
            <a:ext cx="2117034" cy="163001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IoT PoC Architecture</a:t>
            </a:r>
          </a:p>
        </p:txBody>
      </p:sp>
      <p:pic>
        <p:nvPicPr>
          <p:cNvPr id="6" name="Picture 5">
            <a:extLst>
              <a:ext uri="{FF2B5EF4-FFF2-40B4-BE49-F238E27FC236}">
                <a16:creationId xmlns:a16="http://schemas.microsoft.com/office/drawing/2014/main" id="{595EE731-D2FB-4F61-B745-CF38FD3F9B48}"/>
              </a:ext>
            </a:extLst>
          </p:cNvPr>
          <p:cNvPicPr>
            <a:picLocks noChangeAspect="1"/>
          </p:cNvPicPr>
          <p:nvPr/>
        </p:nvPicPr>
        <p:blipFill>
          <a:blip r:embed="rId3"/>
          <a:stretch>
            <a:fillRect/>
          </a:stretch>
        </p:blipFill>
        <p:spPr>
          <a:xfrm>
            <a:off x="2932758" y="-15362"/>
            <a:ext cx="8472394" cy="6873362"/>
          </a:xfrm>
          <a:prstGeom prst="rect">
            <a:avLst/>
          </a:prstGeom>
        </p:spPr>
      </p:pic>
      <p:sp>
        <p:nvSpPr>
          <p:cNvPr id="7" name="Title 1">
            <a:extLst>
              <a:ext uri="{FF2B5EF4-FFF2-40B4-BE49-F238E27FC236}">
                <a16:creationId xmlns:a16="http://schemas.microsoft.com/office/drawing/2014/main" id="{4ACBB267-7833-499D-A201-EA102D51539C}"/>
              </a:ext>
            </a:extLst>
          </p:cNvPr>
          <p:cNvSpPr txBox="1">
            <a:spLocks/>
          </p:cNvSpPr>
          <p:nvPr/>
        </p:nvSpPr>
        <p:spPr>
          <a:xfrm>
            <a:off x="0" y="1310309"/>
            <a:ext cx="2117034" cy="548308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Our original discussion.  Delivering data to the Legacy IaaS Network (also called the Critical Data Zone) could be problematic with the requirements / firewalls involved in that zone.</a:t>
            </a:r>
          </a:p>
        </p:txBody>
      </p:sp>
    </p:spTree>
    <p:extLst>
      <p:ext uri="{BB962C8B-B14F-4D97-AF65-F5344CB8AC3E}">
        <p14:creationId xmlns:p14="http://schemas.microsoft.com/office/powerpoint/2010/main" val="318884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BB12-A87F-46AE-AB17-711C331FE583}"/>
              </a:ext>
            </a:extLst>
          </p:cNvPr>
          <p:cNvSpPr>
            <a:spLocks noGrp="1"/>
          </p:cNvSpPr>
          <p:nvPr>
            <p:ph type="title"/>
          </p:nvPr>
        </p:nvSpPr>
        <p:spPr>
          <a:xfrm>
            <a:off x="838200" y="1"/>
            <a:ext cx="10515600" cy="680830"/>
          </a:xfrm>
        </p:spPr>
        <p:txBody>
          <a:bodyPr>
            <a:normAutofit fontScale="90000"/>
          </a:bodyPr>
          <a:lstStyle/>
          <a:p>
            <a:r>
              <a:rPr lang="en-US" dirty="0"/>
              <a:t>Setting up Azure Databricks</a:t>
            </a:r>
          </a:p>
        </p:txBody>
      </p:sp>
      <p:sp>
        <p:nvSpPr>
          <p:cNvPr id="3" name="Content Placeholder 2">
            <a:extLst>
              <a:ext uri="{FF2B5EF4-FFF2-40B4-BE49-F238E27FC236}">
                <a16:creationId xmlns:a16="http://schemas.microsoft.com/office/drawing/2014/main" id="{7C2D8A43-0ABB-42EA-9106-E0B98AB0864B}"/>
              </a:ext>
            </a:extLst>
          </p:cNvPr>
          <p:cNvSpPr>
            <a:spLocks noGrp="1"/>
          </p:cNvSpPr>
          <p:nvPr>
            <p:ph idx="1"/>
          </p:nvPr>
        </p:nvSpPr>
        <p:spPr>
          <a:xfrm>
            <a:off x="838200" y="680830"/>
            <a:ext cx="11180736" cy="6084179"/>
          </a:xfrm>
        </p:spPr>
        <p:txBody>
          <a:bodyPr/>
          <a:lstStyle/>
          <a:p>
            <a:r>
              <a:rPr lang="en-US" dirty="0"/>
              <a:t>Create Azure Databricks workspace in Azure portal</a:t>
            </a:r>
          </a:p>
          <a:p>
            <a:r>
              <a:rPr lang="en-US" dirty="0"/>
              <a:t>Launch your workspace</a:t>
            </a:r>
          </a:p>
          <a:p>
            <a:r>
              <a:rPr lang="en-US" dirty="0"/>
              <a:t>Import notebooks</a:t>
            </a:r>
          </a:p>
          <a:p>
            <a:pPr lvl="1"/>
            <a:r>
              <a:rPr lang="en-US" dirty="0"/>
              <a:t>Home&gt;</a:t>
            </a:r>
            <a:r>
              <a:rPr lang="en-US" dirty="0" err="1"/>
              <a:t>userid</a:t>
            </a:r>
            <a:r>
              <a:rPr lang="en-US" dirty="0"/>
              <a:t>&gt;import&gt;URL&gt;</a:t>
            </a:r>
          </a:p>
          <a:p>
            <a:pPr lvl="2"/>
            <a:r>
              <a:rPr lang="en-US" dirty="0">
                <a:hlinkClick r:id="rId2"/>
              </a:rPr>
              <a:t>https://docs.azuredatabricks.net/_static/notebooks/getting-started/quickstartusingpython.html</a:t>
            </a:r>
            <a:r>
              <a:rPr lang="en-US" dirty="0"/>
              <a:t> </a:t>
            </a:r>
          </a:p>
          <a:p>
            <a:pPr lvl="2"/>
            <a:r>
              <a:rPr lang="en-US" dirty="0">
                <a:hlinkClick r:id="rId3"/>
              </a:rPr>
              <a:t>https://docs.databricks.com/_static/notebooks/getting-started/popvspricelr.html</a:t>
            </a:r>
            <a:r>
              <a:rPr lang="en-US" dirty="0"/>
              <a:t> </a:t>
            </a:r>
          </a:p>
          <a:p>
            <a:pPr lvl="2"/>
            <a:r>
              <a:rPr lang="en-US" dirty="0">
                <a:hlinkClick r:id="rId4"/>
              </a:rPr>
              <a:t>https://github.com/delbert/azml/blob/master/ip21.dbc</a:t>
            </a:r>
            <a:r>
              <a:rPr lang="en-US" dirty="0"/>
              <a:t> </a:t>
            </a:r>
          </a:p>
          <a:p>
            <a:pPr lvl="2"/>
            <a:r>
              <a:rPr lang="en-US" dirty="0">
                <a:hlinkClick r:id="rId5"/>
              </a:rPr>
              <a:t>https://docs.azuredatabricks.net/_static/notebooks/mleap-model-export-demo-python.html</a:t>
            </a:r>
            <a:r>
              <a:rPr lang="en-US" dirty="0"/>
              <a:t> </a:t>
            </a:r>
          </a:p>
          <a:p>
            <a:r>
              <a:rPr lang="en-US" dirty="0"/>
              <a:t>Create a Databricks cluster</a:t>
            </a:r>
          </a:p>
          <a:p>
            <a:pPr lvl="1"/>
            <a:r>
              <a:rPr lang="en-US" dirty="0"/>
              <a:t>Clusters&gt;+Create Cluster&gt;</a:t>
            </a:r>
          </a:p>
          <a:p>
            <a:pPr lvl="1"/>
            <a:endParaRPr lang="en-US" dirty="0"/>
          </a:p>
          <a:p>
            <a:pPr lvl="2"/>
            <a:endParaRPr lang="en-US" dirty="0"/>
          </a:p>
        </p:txBody>
      </p:sp>
      <p:pic>
        <p:nvPicPr>
          <p:cNvPr id="4" name="Picture 3">
            <a:extLst>
              <a:ext uri="{FF2B5EF4-FFF2-40B4-BE49-F238E27FC236}">
                <a16:creationId xmlns:a16="http://schemas.microsoft.com/office/drawing/2014/main" id="{04B0D5C4-CFC1-4A82-B184-A5D8A7769347}"/>
              </a:ext>
            </a:extLst>
          </p:cNvPr>
          <p:cNvPicPr>
            <a:picLocks noChangeAspect="1"/>
          </p:cNvPicPr>
          <p:nvPr/>
        </p:nvPicPr>
        <p:blipFill>
          <a:blip r:embed="rId6"/>
          <a:stretch>
            <a:fillRect/>
          </a:stretch>
        </p:blipFill>
        <p:spPr>
          <a:xfrm>
            <a:off x="5044399" y="4230737"/>
            <a:ext cx="4025397" cy="2627263"/>
          </a:xfrm>
          <a:prstGeom prst="rect">
            <a:avLst/>
          </a:prstGeom>
        </p:spPr>
      </p:pic>
    </p:spTree>
    <p:extLst>
      <p:ext uri="{BB962C8B-B14F-4D97-AF65-F5344CB8AC3E}">
        <p14:creationId xmlns:p14="http://schemas.microsoft.com/office/powerpoint/2010/main" val="826637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Databricks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591377"/>
            <a:ext cx="10515600" cy="6248367"/>
          </a:xfrm>
        </p:spPr>
        <p:txBody>
          <a:bodyPr>
            <a:normAutofit/>
          </a:bodyPr>
          <a:lstStyle/>
          <a:p>
            <a:r>
              <a:rPr lang="en-US" dirty="0"/>
              <a:t>Getting started</a:t>
            </a:r>
            <a:endParaRPr lang="en-US" dirty="0">
              <a:effectLst/>
            </a:endParaRPr>
          </a:p>
          <a:p>
            <a:pPr lvl="1"/>
            <a:r>
              <a:rPr lang="en-US" dirty="0"/>
              <a:t>Workspace&gt;</a:t>
            </a:r>
            <a:r>
              <a:rPr lang="en-US" dirty="0" err="1"/>
              <a:t>userid</a:t>
            </a:r>
            <a:r>
              <a:rPr lang="en-US" dirty="0"/>
              <a:t>&gt;Quick Start Using Python</a:t>
            </a:r>
          </a:p>
          <a:p>
            <a:pPr lvl="2"/>
            <a:r>
              <a:rPr lang="en-US" dirty="0"/>
              <a:t>For each cell</a:t>
            </a:r>
          </a:p>
          <a:p>
            <a:pPr lvl="3"/>
            <a:r>
              <a:rPr lang="en-US" dirty="0"/>
              <a:t>Read over the description and code</a:t>
            </a:r>
          </a:p>
          <a:p>
            <a:pPr lvl="3"/>
            <a:r>
              <a:rPr lang="en-US" dirty="0"/>
              <a:t>Execute the cell</a:t>
            </a:r>
          </a:p>
          <a:p>
            <a:pPr lvl="2"/>
            <a:r>
              <a:rPr lang="en-US" dirty="0"/>
              <a:t>In Python and R, we work with </a:t>
            </a:r>
            <a:r>
              <a:rPr lang="en-US" dirty="0" err="1"/>
              <a:t>DataFrames</a:t>
            </a:r>
            <a:endParaRPr lang="en-US" dirty="0"/>
          </a:p>
          <a:p>
            <a:pPr lvl="2"/>
            <a:r>
              <a:rPr lang="en-US" dirty="0">
                <a:hlinkClick r:id="rId3"/>
              </a:rPr>
              <a:t>Difference between RDDs, </a:t>
            </a:r>
            <a:r>
              <a:rPr lang="en-US" dirty="0" err="1">
                <a:hlinkClick r:id="rId3"/>
              </a:rPr>
              <a:t>DataFrames</a:t>
            </a:r>
            <a:r>
              <a:rPr lang="en-US" dirty="0">
                <a:hlinkClick r:id="rId3"/>
              </a:rPr>
              <a:t>, and Datasets</a:t>
            </a:r>
            <a:endParaRPr lang="en-US" dirty="0"/>
          </a:p>
          <a:p>
            <a:pPr lvl="1"/>
            <a:endParaRPr lang="en-US" dirty="0"/>
          </a:p>
        </p:txBody>
      </p:sp>
      <p:pic>
        <p:nvPicPr>
          <p:cNvPr id="4" name="Picture 3">
            <a:extLst>
              <a:ext uri="{FF2B5EF4-FFF2-40B4-BE49-F238E27FC236}">
                <a16:creationId xmlns:a16="http://schemas.microsoft.com/office/drawing/2014/main" id="{E0217E46-2D9D-4321-8D6A-EAD4465EEC62}"/>
              </a:ext>
            </a:extLst>
          </p:cNvPr>
          <p:cNvPicPr>
            <a:picLocks noChangeAspect="1"/>
          </p:cNvPicPr>
          <p:nvPr/>
        </p:nvPicPr>
        <p:blipFill>
          <a:blip r:embed="rId4"/>
          <a:stretch>
            <a:fillRect/>
          </a:stretch>
        </p:blipFill>
        <p:spPr>
          <a:xfrm>
            <a:off x="4843603" y="3688003"/>
            <a:ext cx="4608214" cy="2578620"/>
          </a:xfrm>
          <a:prstGeom prst="rect">
            <a:avLst/>
          </a:prstGeom>
        </p:spPr>
      </p:pic>
      <p:sp>
        <p:nvSpPr>
          <p:cNvPr id="5" name="Rectangle: Rounded Corners 4">
            <a:extLst>
              <a:ext uri="{FF2B5EF4-FFF2-40B4-BE49-F238E27FC236}">
                <a16:creationId xmlns:a16="http://schemas.microsoft.com/office/drawing/2014/main" id="{002D568A-F72F-49E4-92FC-58F0B715716B}"/>
              </a:ext>
            </a:extLst>
          </p:cNvPr>
          <p:cNvSpPr/>
          <p:nvPr/>
        </p:nvSpPr>
        <p:spPr>
          <a:xfrm>
            <a:off x="2519318" y="4601594"/>
            <a:ext cx="1254518" cy="7514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Resilient</a:t>
            </a:r>
          </a:p>
          <a:p>
            <a:pPr algn="ctr"/>
            <a:r>
              <a:rPr lang="en-US" sz="1600" dirty="0"/>
              <a:t>Distributed</a:t>
            </a:r>
          </a:p>
          <a:p>
            <a:pPr algn="ctr"/>
            <a:r>
              <a:rPr lang="en-US" sz="1600" dirty="0"/>
              <a:t>Dataset</a:t>
            </a:r>
          </a:p>
        </p:txBody>
      </p:sp>
      <p:sp>
        <p:nvSpPr>
          <p:cNvPr id="6" name="Arrow: Right 5">
            <a:extLst>
              <a:ext uri="{FF2B5EF4-FFF2-40B4-BE49-F238E27FC236}">
                <a16:creationId xmlns:a16="http://schemas.microsoft.com/office/drawing/2014/main" id="{E2EC68D1-25F2-4B8C-AE77-B67E1BE41ED0}"/>
              </a:ext>
            </a:extLst>
          </p:cNvPr>
          <p:cNvSpPr/>
          <p:nvPr/>
        </p:nvSpPr>
        <p:spPr>
          <a:xfrm>
            <a:off x="4222906" y="4849452"/>
            <a:ext cx="464949" cy="255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C700916-CC2A-4008-B345-95664D112887}"/>
              </a:ext>
            </a:extLst>
          </p:cNvPr>
          <p:cNvSpPr txBox="1"/>
          <p:nvPr/>
        </p:nvSpPr>
        <p:spPr>
          <a:xfrm>
            <a:off x="961538" y="5943457"/>
            <a:ext cx="3493842" cy="646331"/>
          </a:xfrm>
          <a:prstGeom prst="rect">
            <a:avLst/>
          </a:prstGeom>
          <a:noFill/>
        </p:spPr>
        <p:txBody>
          <a:bodyPr wrap="none" rtlCol="0">
            <a:spAutoFit/>
          </a:bodyPr>
          <a:lstStyle/>
          <a:p>
            <a:r>
              <a:rPr lang="en-US" dirty="0"/>
              <a:t>All of these are immutable, but this</a:t>
            </a:r>
          </a:p>
          <a:p>
            <a:r>
              <a:rPr lang="en-US" dirty="0"/>
              <a:t>changes with Delta.</a:t>
            </a:r>
          </a:p>
        </p:txBody>
      </p:sp>
    </p:spTree>
    <p:extLst>
      <p:ext uri="{BB962C8B-B14F-4D97-AF65-F5344CB8AC3E}">
        <p14:creationId xmlns:p14="http://schemas.microsoft.com/office/powerpoint/2010/main" val="1984968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Databricks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591377"/>
            <a:ext cx="10515600" cy="6248367"/>
          </a:xfrm>
        </p:spPr>
        <p:txBody>
          <a:bodyPr>
            <a:normAutofit/>
          </a:bodyPr>
          <a:lstStyle/>
          <a:p>
            <a:r>
              <a:rPr lang="en-US" dirty="0"/>
              <a:t>Doing regression on home prices, based on population</a:t>
            </a:r>
          </a:p>
          <a:p>
            <a:pPr lvl="1"/>
            <a:r>
              <a:rPr lang="en-US" dirty="0"/>
              <a:t>Workspace&gt;</a:t>
            </a:r>
            <a:r>
              <a:rPr lang="en-US" dirty="0" err="1"/>
              <a:t>userid</a:t>
            </a:r>
            <a:r>
              <a:rPr lang="en-US" dirty="0"/>
              <a:t>&gt;Pop vs. Price LR</a:t>
            </a:r>
          </a:p>
          <a:p>
            <a:pPr lvl="2"/>
            <a:r>
              <a:rPr lang="en-US" dirty="0"/>
              <a:t>For each cell</a:t>
            </a:r>
          </a:p>
          <a:p>
            <a:pPr lvl="3"/>
            <a:r>
              <a:rPr lang="en-US" dirty="0"/>
              <a:t>Read over the description and code</a:t>
            </a:r>
          </a:p>
          <a:p>
            <a:pPr lvl="3"/>
            <a:r>
              <a:rPr lang="en-US" dirty="0"/>
              <a:t>Execute the cell</a:t>
            </a:r>
          </a:p>
          <a:p>
            <a:r>
              <a:rPr lang="en-US" dirty="0"/>
              <a:t>Work with IP21 data and Spark SQL</a:t>
            </a:r>
          </a:p>
          <a:p>
            <a:pPr lvl="1"/>
            <a:r>
              <a:rPr lang="en-US" dirty="0"/>
              <a:t>Workspace&gt;</a:t>
            </a:r>
            <a:r>
              <a:rPr lang="en-US" dirty="0" err="1"/>
              <a:t>userid</a:t>
            </a:r>
            <a:r>
              <a:rPr lang="en-US" dirty="0"/>
              <a:t>&gt;ip21</a:t>
            </a:r>
          </a:p>
          <a:p>
            <a:pPr lvl="2"/>
            <a:r>
              <a:rPr lang="en-US" dirty="0"/>
              <a:t>For each cell</a:t>
            </a:r>
          </a:p>
          <a:p>
            <a:pPr lvl="3"/>
            <a:r>
              <a:rPr lang="en-US" dirty="0"/>
              <a:t>Read over the description and code</a:t>
            </a:r>
          </a:p>
          <a:p>
            <a:pPr lvl="3"/>
            <a:r>
              <a:rPr lang="en-US" dirty="0"/>
              <a:t>Execute the cell</a:t>
            </a:r>
          </a:p>
          <a:p>
            <a:pPr lvl="2"/>
            <a:r>
              <a:rPr lang="en-US" dirty="0"/>
              <a:t>Notice the magic:  %</a:t>
            </a:r>
            <a:r>
              <a:rPr lang="en-US" dirty="0" err="1"/>
              <a:t>sql</a:t>
            </a:r>
            <a:r>
              <a:rPr lang="en-US" dirty="0"/>
              <a:t> to invoke Spark SQL</a:t>
            </a:r>
          </a:p>
          <a:p>
            <a:pPr lvl="2"/>
            <a:r>
              <a:rPr lang="en-US" dirty="0"/>
              <a:t>Notice creating an external table first, then once column conversions are set, create table as select (CTAS)</a:t>
            </a:r>
          </a:p>
          <a:p>
            <a:pPr lvl="2"/>
            <a:r>
              <a:rPr lang="en-US" dirty="0"/>
              <a:t>Finally, notice the different charting/graphing options for formatting output cells</a:t>
            </a:r>
          </a:p>
          <a:p>
            <a:pPr lvl="1"/>
            <a:endParaRPr lang="en-US" dirty="0"/>
          </a:p>
        </p:txBody>
      </p:sp>
    </p:spTree>
    <p:extLst>
      <p:ext uri="{BB962C8B-B14F-4D97-AF65-F5344CB8AC3E}">
        <p14:creationId xmlns:p14="http://schemas.microsoft.com/office/powerpoint/2010/main" val="3109860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Databricks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591377"/>
            <a:ext cx="10515600" cy="6248367"/>
          </a:xfrm>
        </p:spPr>
        <p:txBody>
          <a:bodyPr>
            <a:normAutofit/>
          </a:bodyPr>
          <a:lstStyle/>
          <a:p>
            <a:r>
              <a:rPr lang="en-US" dirty="0"/>
              <a:t>Operationalize Model</a:t>
            </a:r>
          </a:p>
          <a:p>
            <a:pPr lvl="1"/>
            <a:r>
              <a:rPr lang="en-US" dirty="0"/>
              <a:t>Workspace&gt;</a:t>
            </a:r>
            <a:r>
              <a:rPr lang="en-US" dirty="0" err="1"/>
              <a:t>userid</a:t>
            </a:r>
            <a:r>
              <a:rPr lang="en-US" dirty="0"/>
              <a:t>&gt;</a:t>
            </a:r>
            <a:r>
              <a:rPr lang="sv-SE" dirty="0"/>
              <a:t>MLeap Model Export Demo (Python) </a:t>
            </a:r>
            <a:endParaRPr lang="en-US" dirty="0"/>
          </a:p>
          <a:p>
            <a:pPr lvl="2"/>
            <a:r>
              <a:rPr lang="en-US" dirty="0"/>
              <a:t>For each cell</a:t>
            </a:r>
          </a:p>
          <a:p>
            <a:pPr lvl="3"/>
            <a:r>
              <a:rPr lang="en-US" dirty="0"/>
              <a:t>Read over the description and code</a:t>
            </a:r>
          </a:p>
          <a:p>
            <a:pPr lvl="3"/>
            <a:r>
              <a:rPr lang="en-US" dirty="0"/>
              <a:t>Execute the cell</a:t>
            </a:r>
          </a:p>
          <a:p>
            <a:pPr lvl="1"/>
            <a:endParaRPr lang="en-US" dirty="0"/>
          </a:p>
        </p:txBody>
      </p:sp>
    </p:spTree>
    <p:extLst>
      <p:ext uri="{BB962C8B-B14F-4D97-AF65-F5344CB8AC3E}">
        <p14:creationId xmlns:p14="http://schemas.microsoft.com/office/powerpoint/2010/main" val="3273971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Databricks challenges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591377"/>
            <a:ext cx="10515600" cy="6248367"/>
          </a:xfrm>
        </p:spPr>
        <p:txBody>
          <a:bodyPr>
            <a:normAutofit/>
          </a:bodyPr>
          <a:lstStyle/>
          <a:p>
            <a:r>
              <a:rPr lang="en-US" dirty="0"/>
              <a:t>Do you have a use case for Cosmos DB + ADB?  </a:t>
            </a:r>
          </a:p>
          <a:p>
            <a:pPr lvl="1"/>
            <a:r>
              <a:rPr lang="en-US" dirty="0"/>
              <a:t>(hint:  large-scale data </a:t>
            </a:r>
            <a:r>
              <a:rPr lang="en-US" dirty="0" err="1"/>
              <a:t>injestion</a:t>
            </a:r>
            <a:r>
              <a:rPr lang="en-US" dirty="0"/>
              <a:t>, perhaps from Power Inverters?)</a:t>
            </a:r>
          </a:p>
          <a:p>
            <a:pPr lvl="1"/>
            <a:r>
              <a:rPr lang="en-US" dirty="0"/>
              <a:t>(hint2:  see next slide)</a:t>
            </a:r>
          </a:p>
          <a:p>
            <a:r>
              <a:rPr lang="en-US" dirty="0"/>
              <a:t>Check out </a:t>
            </a:r>
            <a:r>
              <a:rPr lang="en-US" dirty="0" err="1"/>
              <a:t>MMLSpark</a:t>
            </a:r>
            <a:r>
              <a:rPr lang="en-US" dirty="0"/>
              <a:t> – can you create an </a:t>
            </a:r>
            <a:r>
              <a:rPr lang="en-US" dirty="0" err="1"/>
              <a:t>MMLSpark</a:t>
            </a:r>
            <a:r>
              <a:rPr lang="en-US" dirty="0"/>
              <a:t> cluster and try out the sample notebook? </a:t>
            </a:r>
          </a:p>
          <a:p>
            <a:pPr lvl="1"/>
            <a:r>
              <a:rPr lang="en-US" dirty="0">
                <a:hlinkClick r:id="rId2"/>
              </a:rPr>
              <a:t>http://aka.ms/spark</a:t>
            </a:r>
            <a:endParaRPr lang="en-US" dirty="0"/>
          </a:p>
          <a:p>
            <a:pPr lvl="1"/>
            <a:r>
              <a:rPr lang="en-US" dirty="0">
                <a:hlinkClick r:id="rId3"/>
              </a:rPr>
              <a:t>https://github.com/Azure/mmlspark/</a:t>
            </a:r>
            <a:r>
              <a:rPr lang="en-US" dirty="0"/>
              <a:t>  </a:t>
            </a:r>
          </a:p>
          <a:p>
            <a:r>
              <a:rPr lang="en-US" dirty="0"/>
              <a:t>If you need to create a deep neural network and train it on </a:t>
            </a:r>
            <a:r>
              <a:rPr lang="en-US" dirty="0" err="1"/>
              <a:t>PyTorch</a:t>
            </a:r>
            <a:r>
              <a:rPr lang="en-US" dirty="0"/>
              <a:t> or TensorFlow in ADB, how would you do it?</a:t>
            </a:r>
          </a:p>
        </p:txBody>
      </p:sp>
    </p:spTree>
    <p:extLst>
      <p:ext uri="{BB962C8B-B14F-4D97-AF65-F5344CB8AC3E}">
        <p14:creationId xmlns:p14="http://schemas.microsoft.com/office/powerpoint/2010/main" val="2760168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Other Azure Databricks topics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199" y="591377"/>
            <a:ext cx="10909515" cy="6248367"/>
          </a:xfrm>
        </p:spPr>
        <p:txBody>
          <a:bodyPr>
            <a:normAutofit/>
          </a:bodyPr>
          <a:lstStyle/>
          <a:p>
            <a:r>
              <a:rPr lang="en-US" dirty="0"/>
              <a:t>Azure Cosmos DB connector for Spark</a:t>
            </a:r>
          </a:p>
          <a:p>
            <a:pPr lvl="1"/>
            <a:r>
              <a:rPr lang="en-US" dirty="0">
                <a:hlinkClick r:id="rId2"/>
              </a:rPr>
              <a:t>https://github.com/Azure/azure-cosmosdb-spark#using-databricks-notebooks</a:t>
            </a:r>
            <a:endParaRPr lang="en-US" dirty="0"/>
          </a:p>
          <a:p>
            <a:pPr lvl="1"/>
            <a:r>
              <a:rPr lang="en-US" dirty="0"/>
              <a:t>Includes flight predictions example and a change feed example, among others </a:t>
            </a:r>
          </a:p>
          <a:p>
            <a:pPr lvl="1"/>
            <a:endParaRPr lang="en-US" dirty="0"/>
          </a:p>
        </p:txBody>
      </p:sp>
      <p:pic>
        <p:nvPicPr>
          <p:cNvPr id="1026" name="Picture 2" descr="https://camo.githubusercontent.com/a57600f0b0fcd900114a356f4cc653a5ee519860/68747470733a2f2f7261772e67697468756275736572636f6e74656e742e636f6d2f64656e6e79676c65652f6e6f7465626f6f6b732f6d61737465722f696d616765732f417a7572652d446f63756d656e7444422d537061726b5f436f6e6e6563746f725f363030783236362e706e67">
            <a:extLst>
              <a:ext uri="{FF2B5EF4-FFF2-40B4-BE49-F238E27FC236}">
                <a16:creationId xmlns:a16="http://schemas.microsoft.com/office/drawing/2014/main" id="{98F7298F-E563-4505-9681-B83E588F7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8" y="2816740"/>
            <a:ext cx="4054832" cy="17976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B51D1D3-E503-4DE4-97F2-F292FAF65F1A}"/>
              </a:ext>
            </a:extLst>
          </p:cNvPr>
          <p:cNvPicPr>
            <a:picLocks noChangeAspect="1"/>
          </p:cNvPicPr>
          <p:nvPr/>
        </p:nvPicPr>
        <p:blipFill>
          <a:blip r:embed="rId4"/>
          <a:stretch>
            <a:fillRect/>
          </a:stretch>
        </p:blipFill>
        <p:spPr>
          <a:xfrm>
            <a:off x="6096000" y="2156433"/>
            <a:ext cx="5252023" cy="3113606"/>
          </a:xfrm>
          <a:prstGeom prst="rect">
            <a:avLst/>
          </a:prstGeom>
        </p:spPr>
      </p:pic>
    </p:spTree>
    <p:extLst>
      <p:ext uri="{BB962C8B-B14F-4D97-AF65-F5344CB8AC3E}">
        <p14:creationId xmlns:p14="http://schemas.microsoft.com/office/powerpoint/2010/main" val="2538497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ED49-2041-4C53-8AA6-12D33D776F6F}"/>
              </a:ext>
            </a:extLst>
          </p:cNvPr>
          <p:cNvSpPr>
            <a:spLocks noGrp="1"/>
          </p:cNvSpPr>
          <p:nvPr>
            <p:ph type="title"/>
          </p:nvPr>
        </p:nvSpPr>
        <p:spPr>
          <a:xfrm>
            <a:off x="838200" y="18256"/>
            <a:ext cx="10515600" cy="524185"/>
          </a:xfrm>
        </p:spPr>
        <p:txBody>
          <a:bodyPr>
            <a:normAutofit fontScale="90000"/>
          </a:bodyPr>
          <a:lstStyle/>
          <a:p>
            <a:r>
              <a:rPr lang="en-US" dirty="0"/>
              <a:t>Cognitive Services / Knowledge Mining</a:t>
            </a:r>
          </a:p>
        </p:txBody>
      </p:sp>
    </p:spTree>
    <p:extLst>
      <p:ext uri="{BB962C8B-B14F-4D97-AF65-F5344CB8AC3E}">
        <p14:creationId xmlns:p14="http://schemas.microsoft.com/office/powerpoint/2010/main" val="3087889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199" y="365125"/>
            <a:ext cx="10986421" cy="1325563"/>
          </a:xfrm>
        </p:spPr>
        <p:txBody>
          <a:bodyPr>
            <a:normAutofit fontScale="90000"/>
          </a:bodyPr>
          <a:lstStyle/>
          <a:p>
            <a:r>
              <a:rPr lang="en-US" dirty="0"/>
              <a:t>Cognitive Services capabilities</a:t>
            </a:r>
            <a:br>
              <a:rPr lang="en-US" dirty="0"/>
            </a:br>
            <a:r>
              <a:rPr lang="en-US" sz="2400" dirty="0"/>
              <a:t>Infuse your apps, websites, bots, and </a:t>
            </a:r>
            <a:r>
              <a:rPr lang="en-US" sz="2400" dirty="0">
                <a:solidFill>
                  <a:srgbClr val="FF0000"/>
                </a:solidFill>
              </a:rPr>
              <a:t>machine learning pipelines </a:t>
            </a:r>
            <a:r>
              <a:rPr lang="en-US" sz="2400" dirty="0"/>
              <a:t>with human-like intelligence</a:t>
            </a:r>
            <a:br>
              <a:rPr lang="en-US" sz="2400" dirty="0"/>
            </a:br>
            <a:endParaRPr lang="en-US" sz="2400" dirty="0"/>
          </a:p>
        </p:txBody>
      </p:sp>
      <p:grpSp>
        <p:nvGrpSpPr>
          <p:cNvPr id="26" name="Group 25">
            <a:extLst>
              <a:ext uri="{FF2B5EF4-FFF2-40B4-BE49-F238E27FC236}">
                <a16:creationId xmlns:a16="http://schemas.microsoft.com/office/drawing/2014/main" id="{40AAB68D-06DF-43C6-904A-C4854800A4B4}"/>
              </a:ext>
            </a:extLst>
          </p:cNvPr>
          <p:cNvGrpSpPr/>
          <p:nvPr/>
        </p:nvGrpSpPr>
        <p:grpSpPr>
          <a:xfrm>
            <a:off x="270944" y="1681532"/>
            <a:ext cx="2312496" cy="4731968"/>
            <a:chOff x="270944" y="1681532"/>
            <a:chExt cx="2312496" cy="4731968"/>
          </a:xfrm>
        </p:grpSpPr>
        <p:grpSp>
          <p:nvGrpSpPr>
            <p:cNvPr id="9" name="Group 8">
              <a:extLst>
                <a:ext uri="{FF2B5EF4-FFF2-40B4-BE49-F238E27FC236}">
                  <a16:creationId xmlns:a16="http://schemas.microsoft.com/office/drawing/2014/main" id="{9442733C-C85B-49CD-9E36-0DD3D131DF47}"/>
                </a:ext>
              </a:extLst>
            </p:cNvPr>
            <p:cNvGrpSpPr/>
            <p:nvPr/>
          </p:nvGrpSpPr>
          <p:grpSpPr>
            <a:xfrm>
              <a:off x="467072" y="1681532"/>
              <a:ext cx="1920240" cy="4731968"/>
              <a:chOff x="467072" y="1681532"/>
              <a:chExt cx="1920240" cy="4731968"/>
            </a:xfrm>
          </p:grpSpPr>
          <p:sp>
            <p:nvSpPr>
              <p:cNvPr id="164" name="Freeform 78">
                <a:extLst>
                  <a:ext uri="{FF2B5EF4-FFF2-40B4-BE49-F238E27FC236}">
                    <a16:creationId xmlns:a16="http://schemas.microsoft.com/office/drawing/2014/main" id="{D273B513-3A39-4E13-AB15-DD366EC0D11E}"/>
                  </a:ext>
                </a:extLst>
              </p:cNvPr>
              <p:cNvSpPr/>
              <p:nvPr/>
            </p:nvSpPr>
            <p:spPr bwMode="auto">
              <a:xfrm>
                <a:off x="46707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Object, scene, and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activity detection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Face recognition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identification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Celebrity and landmark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Emotion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solidFill>
                      <a:schemeClr val="accent2">
                        <a:lumMod val="75000"/>
                      </a:schemeClr>
                    </a:solidFill>
                    <a:effectLst/>
                    <a:uLnTx/>
                    <a:uFillTx/>
                    <a:latin typeface="Segoe UI"/>
                    <a:ea typeface="+mn-ea"/>
                    <a:cs typeface="Segoe UI Semibold" panose="020B0702040204020203" pitchFamily="34" charset="0"/>
                  </a:rPr>
                  <a:t>Text and handwriting recognition (OCR)</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Video metadata, audio,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keyframe extraction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content moderation </a:t>
                </a:r>
              </a:p>
              <a:p>
                <a:pPr algn="ctr" defTabSz="951004" fontAlgn="base">
                  <a:lnSpc>
                    <a:spcPct val="90000"/>
                  </a:lnSpc>
                  <a:spcBef>
                    <a:spcPct val="0"/>
                  </a:spcBef>
                  <a:spcAft>
                    <a:spcPts val="800"/>
                  </a:spcAft>
                  <a:defRPr/>
                </a:pPr>
                <a:r>
                  <a:rPr lang="en-US" sz="1100" kern="0" dirty="0">
                    <a:solidFill>
                      <a:schemeClr val="accent2">
                        <a:lumMod val="75000"/>
                      </a:schemeClr>
                    </a:solidFill>
                    <a:cs typeface="Segoe UI Semibold" panose="020B0702040204020203" pitchFamily="34" charset="0"/>
                  </a:rPr>
                  <a:t>Custom image recognition</a:t>
                </a:r>
              </a:p>
            </p:txBody>
          </p:sp>
          <p:grpSp>
            <p:nvGrpSpPr>
              <p:cNvPr id="2" name="Group 1">
                <a:extLst>
                  <a:ext uri="{FF2B5EF4-FFF2-40B4-BE49-F238E27FC236}">
                    <a16:creationId xmlns:a16="http://schemas.microsoft.com/office/drawing/2014/main" id="{66FF674B-2966-427E-B758-5438E681AF7E}"/>
                  </a:ext>
                </a:extLst>
              </p:cNvPr>
              <p:cNvGrpSpPr>
                <a:grpSpLocks noChangeAspect="1"/>
              </p:cNvGrpSpPr>
              <p:nvPr/>
            </p:nvGrpSpPr>
            <p:grpSpPr>
              <a:xfrm>
                <a:off x="1045989" y="1681532"/>
                <a:ext cx="768870" cy="767564"/>
                <a:chOff x="1060458" y="1629609"/>
                <a:chExt cx="841248" cy="839818"/>
              </a:xfrm>
            </p:grpSpPr>
            <p:sp>
              <p:nvSpPr>
                <p:cNvPr id="4" name="Oval 3">
                  <a:extLst>
                    <a:ext uri="{FF2B5EF4-FFF2-40B4-BE49-F238E27FC236}">
                      <a16:creationId xmlns:a16="http://schemas.microsoft.com/office/drawing/2014/main" id="{EBF35B50-D681-49F2-B65C-D0A7072F98CA}"/>
                    </a:ext>
                  </a:extLst>
                </p:cNvPr>
                <p:cNvSpPr/>
                <p:nvPr/>
              </p:nvSpPr>
              <p:spPr bwMode="auto">
                <a:xfrm>
                  <a:off x="1060458"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4" name="Picture 73">
                  <a:extLst>
                    <a:ext uri="{FF2B5EF4-FFF2-40B4-BE49-F238E27FC236}">
                      <a16:creationId xmlns:a16="http://schemas.microsoft.com/office/drawing/2014/main" id="{2DBAA6C0-8E44-42A9-9D6A-EE3F1AAD5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610" y="1768035"/>
                  <a:ext cx="558945" cy="562966"/>
                </a:xfrm>
                <a:prstGeom prst="rect">
                  <a:avLst/>
                </a:prstGeom>
              </p:spPr>
            </p:pic>
          </p:grpSp>
        </p:grpSp>
        <p:sp>
          <p:nvSpPr>
            <p:cNvPr id="64" name="TextBox 63">
              <a:extLst>
                <a:ext uri="{FF2B5EF4-FFF2-40B4-BE49-F238E27FC236}">
                  <a16:creationId xmlns:a16="http://schemas.microsoft.com/office/drawing/2014/main" id="{115B3D08-9415-4330-B16C-D013F0C7EC89}"/>
                </a:ext>
              </a:extLst>
            </p:cNvPr>
            <p:cNvSpPr txBox="1"/>
            <p:nvPr/>
          </p:nvSpPr>
          <p:spPr>
            <a:xfrm>
              <a:off x="27094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28" name="Group 27">
            <a:extLst>
              <a:ext uri="{FF2B5EF4-FFF2-40B4-BE49-F238E27FC236}">
                <a16:creationId xmlns:a16="http://schemas.microsoft.com/office/drawing/2014/main" id="{F841D726-86F0-4C72-8EBC-6F05FEA94A26}"/>
              </a:ext>
            </a:extLst>
          </p:cNvPr>
          <p:cNvGrpSpPr/>
          <p:nvPr/>
        </p:nvGrpSpPr>
        <p:grpSpPr>
          <a:xfrm>
            <a:off x="4948635" y="1681532"/>
            <a:ext cx="2331135" cy="4724582"/>
            <a:chOff x="4948635" y="1681532"/>
            <a:chExt cx="2331135" cy="4724582"/>
          </a:xfrm>
        </p:grpSpPr>
        <p:grpSp>
          <p:nvGrpSpPr>
            <p:cNvPr id="11" name="Group 10">
              <a:extLst>
                <a:ext uri="{FF2B5EF4-FFF2-40B4-BE49-F238E27FC236}">
                  <a16:creationId xmlns:a16="http://schemas.microsoft.com/office/drawing/2014/main" id="{9F56DBD0-BE2A-4959-B2E2-42E83F400E05}"/>
                </a:ext>
              </a:extLst>
            </p:cNvPr>
            <p:cNvGrpSpPr/>
            <p:nvPr/>
          </p:nvGrpSpPr>
          <p:grpSpPr>
            <a:xfrm>
              <a:off x="4948635" y="1681532"/>
              <a:ext cx="2135007" cy="4724582"/>
              <a:chOff x="4948635" y="1681532"/>
              <a:chExt cx="2135007" cy="4724582"/>
            </a:xfrm>
          </p:grpSpPr>
          <p:cxnSp>
            <p:nvCxnSpPr>
              <p:cNvPr id="101" name="Straight Connector 100">
                <a:extLst>
                  <a:ext uri="{FF2B5EF4-FFF2-40B4-BE49-F238E27FC236}">
                    <a16:creationId xmlns:a16="http://schemas.microsoft.com/office/drawing/2014/main" id="{A76BB534-D9C6-43A4-95D7-3AFA678C3588}"/>
                  </a:ext>
                </a:extLst>
              </p:cNvPr>
              <p:cNvCxnSpPr>
                <a:cxnSpLocks/>
              </p:cNvCxnSpPr>
              <p:nvPr/>
            </p:nvCxnSpPr>
            <p:spPr>
              <a:xfrm>
                <a:off x="4948635"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Freeform 118">
                <a:extLst>
                  <a:ext uri="{FF2B5EF4-FFF2-40B4-BE49-F238E27FC236}">
                    <a16:creationId xmlns:a16="http://schemas.microsoft.com/office/drawing/2014/main" id="{CB8FAE7F-4435-4991-80E8-33BE77D49CDE}"/>
                  </a:ext>
                </a:extLst>
              </p:cNvPr>
              <p:cNvSpPr/>
              <p:nvPr/>
            </p:nvSpPr>
            <p:spPr bwMode="auto">
              <a:xfrm>
                <a:off x="5163402"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Language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sentiment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Key phrase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Entity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Spell checking</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text content moderation, PII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Contextual language understanding</a:t>
                </a:r>
              </a:p>
            </p:txBody>
          </p:sp>
          <p:grpSp>
            <p:nvGrpSpPr>
              <p:cNvPr id="5" name="Group 4">
                <a:extLst>
                  <a:ext uri="{FF2B5EF4-FFF2-40B4-BE49-F238E27FC236}">
                    <a16:creationId xmlns:a16="http://schemas.microsoft.com/office/drawing/2014/main" id="{5ECA8B29-9E87-408F-87FF-2DDE014502EC}"/>
                  </a:ext>
                </a:extLst>
              </p:cNvPr>
              <p:cNvGrpSpPr>
                <a:grpSpLocks noChangeAspect="1"/>
              </p:cNvGrpSpPr>
              <p:nvPr/>
            </p:nvGrpSpPr>
            <p:grpSpPr>
              <a:xfrm>
                <a:off x="5742319" y="1681532"/>
                <a:ext cx="768872" cy="767564"/>
                <a:chOff x="5754131" y="1647541"/>
                <a:chExt cx="841248" cy="839816"/>
              </a:xfrm>
            </p:grpSpPr>
            <p:sp>
              <p:nvSpPr>
                <p:cNvPr id="23" name="Oval 22">
                  <a:extLst>
                    <a:ext uri="{FF2B5EF4-FFF2-40B4-BE49-F238E27FC236}">
                      <a16:creationId xmlns:a16="http://schemas.microsoft.com/office/drawing/2014/main" id="{D80AC37E-E0E5-4819-9B0F-430676BC8911}"/>
                    </a:ext>
                  </a:extLst>
                </p:cNvPr>
                <p:cNvSpPr/>
                <p:nvPr/>
              </p:nvSpPr>
              <p:spPr bwMode="auto">
                <a:xfrm>
                  <a:off x="5754131" y="1647541"/>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97" name="Picture 96">
                  <a:extLst>
                    <a:ext uri="{FF2B5EF4-FFF2-40B4-BE49-F238E27FC236}">
                      <a16:creationId xmlns:a16="http://schemas.microsoft.com/office/drawing/2014/main" id="{4B0DA796-07B0-4158-8961-AD4AC6950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204" y="1771898"/>
                  <a:ext cx="591103" cy="591102"/>
                </a:xfrm>
                <a:prstGeom prst="rect">
                  <a:avLst/>
                </a:prstGeom>
              </p:spPr>
            </p:pic>
          </p:grpSp>
        </p:grpSp>
        <p:sp>
          <p:nvSpPr>
            <p:cNvPr id="65" name="TextBox 64">
              <a:extLst>
                <a:ext uri="{FF2B5EF4-FFF2-40B4-BE49-F238E27FC236}">
                  <a16:creationId xmlns:a16="http://schemas.microsoft.com/office/drawing/2014/main" id="{144056D4-A2E0-4CCA-BF19-8AA2A9B64A26}"/>
                </a:ext>
              </a:extLst>
            </p:cNvPr>
            <p:cNvSpPr txBox="1"/>
            <p:nvPr/>
          </p:nvSpPr>
          <p:spPr>
            <a:xfrm>
              <a:off x="4967274" y="2442377"/>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21" name="Group 20">
            <a:extLst>
              <a:ext uri="{FF2B5EF4-FFF2-40B4-BE49-F238E27FC236}">
                <a16:creationId xmlns:a16="http://schemas.microsoft.com/office/drawing/2014/main" id="{5DC2386B-19C8-4875-9A2B-8EC35CCCE471}"/>
              </a:ext>
            </a:extLst>
          </p:cNvPr>
          <p:cNvGrpSpPr/>
          <p:nvPr/>
        </p:nvGrpSpPr>
        <p:grpSpPr>
          <a:xfrm>
            <a:off x="9627341" y="1681532"/>
            <a:ext cx="2348759" cy="4731968"/>
            <a:chOff x="9627341" y="1681532"/>
            <a:chExt cx="2348759" cy="4731968"/>
          </a:xfrm>
        </p:grpSpPr>
        <p:sp>
          <p:nvSpPr>
            <p:cNvPr id="154" name="Freeform 97">
              <a:extLst>
                <a:ext uri="{FF2B5EF4-FFF2-40B4-BE49-F238E27FC236}">
                  <a16:creationId xmlns:a16="http://schemas.microsoft.com/office/drawing/2014/main" id="{7891367B-CB9A-42C2-A397-7C85FE8C13D4}"/>
                </a:ext>
              </a:extLst>
            </p:cNvPr>
            <p:cNvSpPr/>
            <p:nvPr/>
          </p:nvSpPr>
          <p:spPr bwMode="auto">
            <a:xfrm>
              <a:off x="985973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web, news, image,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video search results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Trends for video, news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 identification, classification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Identification of similar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images and products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classification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acquisition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for named entities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Search query autosuggest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custom search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engine creation</a:t>
              </a:r>
            </a:p>
          </p:txBody>
        </p:sp>
        <p:cxnSp>
          <p:nvCxnSpPr>
            <p:cNvPr id="110" name="Straight Connector 109">
              <a:extLst>
                <a:ext uri="{FF2B5EF4-FFF2-40B4-BE49-F238E27FC236}">
                  <a16:creationId xmlns:a16="http://schemas.microsoft.com/office/drawing/2014/main" id="{BC243CEA-0708-4079-A4C7-3098A0063888}"/>
                </a:ext>
              </a:extLst>
            </p:cNvPr>
            <p:cNvCxnSpPr>
              <a:cxnSpLocks/>
            </p:cNvCxnSpPr>
            <p:nvPr/>
          </p:nvCxnSpPr>
          <p:spPr>
            <a:xfrm>
              <a:off x="9627341"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D9ED0BF-EFB1-4E55-B97E-22A1FD9AC598}"/>
                </a:ext>
              </a:extLst>
            </p:cNvPr>
            <p:cNvGrpSpPr>
              <a:grpSpLocks noChangeAspect="1"/>
            </p:cNvGrpSpPr>
            <p:nvPr/>
          </p:nvGrpSpPr>
          <p:grpSpPr>
            <a:xfrm>
              <a:off x="10438650" y="1681532"/>
              <a:ext cx="768872" cy="767564"/>
              <a:chOff x="10413412" y="1629610"/>
              <a:chExt cx="841248" cy="839816"/>
            </a:xfrm>
          </p:grpSpPr>
          <p:sp>
            <p:nvSpPr>
              <p:cNvPr id="25" name="Oval 24">
                <a:extLst>
                  <a:ext uri="{FF2B5EF4-FFF2-40B4-BE49-F238E27FC236}">
                    <a16:creationId xmlns:a16="http://schemas.microsoft.com/office/drawing/2014/main" id="{973AC7D8-7354-426A-A095-1B1867E90CF1}"/>
                  </a:ext>
                </a:extLst>
              </p:cNvPr>
              <p:cNvSpPr/>
              <p:nvPr/>
            </p:nvSpPr>
            <p:spPr bwMode="auto">
              <a:xfrm>
                <a:off x="10413412" y="1629610"/>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4" name="Picture 103">
                <a:extLst>
                  <a:ext uri="{FF2B5EF4-FFF2-40B4-BE49-F238E27FC236}">
                    <a16:creationId xmlns:a16="http://schemas.microsoft.com/office/drawing/2014/main" id="{8AAD101C-846C-49AD-AFBE-EDC96B0B5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7481" y="1812963"/>
                <a:ext cx="473110" cy="473110"/>
              </a:xfrm>
              <a:prstGeom prst="rect">
                <a:avLst/>
              </a:prstGeom>
            </p:spPr>
          </p:pic>
        </p:grpSp>
        <p:sp>
          <p:nvSpPr>
            <p:cNvPr id="67" name="TextBox 66">
              <a:extLst>
                <a:ext uri="{FF2B5EF4-FFF2-40B4-BE49-F238E27FC236}">
                  <a16:creationId xmlns:a16="http://schemas.microsoft.com/office/drawing/2014/main" id="{F089717C-E923-4EF1-A675-7F398AF2B928}"/>
                </a:ext>
              </a:extLst>
            </p:cNvPr>
            <p:cNvSpPr txBox="1"/>
            <p:nvPr/>
          </p:nvSpPr>
          <p:spPr>
            <a:xfrm>
              <a:off x="966360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grpSp>
        <p:nvGrpSpPr>
          <p:cNvPr id="27" name="Group 26">
            <a:extLst>
              <a:ext uri="{FF2B5EF4-FFF2-40B4-BE49-F238E27FC236}">
                <a16:creationId xmlns:a16="http://schemas.microsoft.com/office/drawing/2014/main" id="{D8744CD9-0FFE-486B-AA4E-62165C98B098}"/>
              </a:ext>
            </a:extLst>
          </p:cNvPr>
          <p:cNvGrpSpPr/>
          <p:nvPr/>
        </p:nvGrpSpPr>
        <p:grpSpPr>
          <a:xfrm>
            <a:off x="2609282" y="1681532"/>
            <a:ext cx="2322323" cy="4724582"/>
            <a:chOff x="2609282" y="1681532"/>
            <a:chExt cx="2322323" cy="4724582"/>
          </a:xfrm>
        </p:grpSpPr>
        <p:grpSp>
          <p:nvGrpSpPr>
            <p:cNvPr id="10" name="Group 9">
              <a:extLst>
                <a:ext uri="{FF2B5EF4-FFF2-40B4-BE49-F238E27FC236}">
                  <a16:creationId xmlns:a16="http://schemas.microsoft.com/office/drawing/2014/main" id="{F397B1B2-D938-45B3-AAF1-EA893D19B649}"/>
                </a:ext>
              </a:extLst>
            </p:cNvPr>
            <p:cNvGrpSpPr/>
            <p:nvPr/>
          </p:nvGrpSpPr>
          <p:grpSpPr>
            <a:xfrm>
              <a:off x="2609282" y="1681532"/>
              <a:ext cx="2126195" cy="4724582"/>
              <a:chOff x="2609282" y="1681532"/>
              <a:chExt cx="2126195" cy="4724582"/>
            </a:xfrm>
          </p:grpSpPr>
          <p:cxnSp>
            <p:nvCxnSpPr>
              <p:cNvPr id="94" name="Straight Connector 93">
                <a:extLst>
                  <a:ext uri="{FF2B5EF4-FFF2-40B4-BE49-F238E27FC236}">
                    <a16:creationId xmlns:a16="http://schemas.microsoft.com/office/drawing/2014/main" id="{A36C0E92-1209-4597-8D20-36242B0F474A}"/>
                  </a:ext>
                </a:extLst>
              </p:cNvPr>
              <p:cNvCxnSpPr>
                <a:cxnSpLocks/>
              </p:cNvCxnSpPr>
              <p:nvPr/>
            </p:nvCxnSpPr>
            <p:spPr>
              <a:xfrm>
                <a:off x="2609282"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Freeform 83">
                <a:extLst>
                  <a:ext uri="{FF2B5EF4-FFF2-40B4-BE49-F238E27FC236}">
                    <a16:creationId xmlns:a16="http://schemas.microsoft.com/office/drawing/2014/main" id="{8917D0E6-AB09-4A19-B884-BB1F39465ECD}"/>
                  </a:ext>
                </a:extLst>
              </p:cNvPr>
              <p:cNvSpPr/>
              <p:nvPr/>
            </p:nvSpPr>
            <p:spPr bwMode="auto">
              <a:xfrm>
                <a:off x="2815237"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transcription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(Speech-to-text)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Synthesis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(Text-to-speech)</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Real-time speech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Speaker identification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verification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Speech models for transcription and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voice</a:t>
                </a: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p:txBody>
          </p:sp>
          <p:grpSp>
            <p:nvGrpSpPr>
              <p:cNvPr id="3" name="Group 2">
                <a:extLst>
                  <a:ext uri="{FF2B5EF4-FFF2-40B4-BE49-F238E27FC236}">
                    <a16:creationId xmlns:a16="http://schemas.microsoft.com/office/drawing/2014/main" id="{B789CB81-67FC-43CD-8BD8-DE513D8B26D0}"/>
                  </a:ext>
                </a:extLst>
              </p:cNvPr>
              <p:cNvGrpSpPr>
                <a:grpSpLocks noChangeAspect="1"/>
              </p:cNvGrpSpPr>
              <p:nvPr/>
            </p:nvGrpSpPr>
            <p:grpSpPr>
              <a:xfrm>
                <a:off x="3390166" y="1681532"/>
                <a:ext cx="768870" cy="767564"/>
                <a:chOff x="3396504" y="1629609"/>
                <a:chExt cx="841248" cy="839818"/>
              </a:xfrm>
            </p:grpSpPr>
            <p:sp>
              <p:nvSpPr>
                <p:cNvPr id="22" name="Oval 21">
                  <a:extLst>
                    <a:ext uri="{FF2B5EF4-FFF2-40B4-BE49-F238E27FC236}">
                      <a16:creationId xmlns:a16="http://schemas.microsoft.com/office/drawing/2014/main" id="{C38798E4-3DD8-4005-BAFD-BD337E967D57}"/>
                    </a:ext>
                  </a:extLst>
                </p:cNvPr>
                <p:cNvSpPr/>
                <p:nvPr/>
              </p:nvSpPr>
              <p:spPr bwMode="auto">
                <a:xfrm>
                  <a:off x="3396504"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7" name="Picture 76">
                  <a:extLst>
                    <a:ext uri="{FF2B5EF4-FFF2-40B4-BE49-F238E27FC236}">
                      <a16:creationId xmlns:a16="http://schemas.microsoft.com/office/drawing/2014/main" id="{C3971D88-A510-4FDC-A625-2E890C9C2C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1112" y="1773502"/>
                  <a:ext cx="552032" cy="552032"/>
                </a:xfrm>
                <a:prstGeom prst="rect">
                  <a:avLst/>
                </a:prstGeom>
              </p:spPr>
            </p:pic>
          </p:grpSp>
        </p:grpSp>
        <p:sp>
          <p:nvSpPr>
            <p:cNvPr id="68" name="TextBox 67">
              <a:extLst>
                <a:ext uri="{FF2B5EF4-FFF2-40B4-BE49-F238E27FC236}">
                  <a16:creationId xmlns:a16="http://schemas.microsoft.com/office/drawing/2014/main" id="{F28EAD9E-6E02-4D08-A15C-478BA64DF0A1}"/>
                </a:ext>
              </a:extLst>
            </p:cNvPr>
            <p:cNvSpPr txBox="1"/>
            <p:nvPr/>
          </p:nvSpPr>
          <p:spPr>
            <a:xfrm>
              <a:off x="2619109" y="2442378"/>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39" name="Group 38">
            <a:extLst>
              <a:ext uri="{FF2B5EF4-FFF2-40B4-BE49-F238E27FC236}">
                <a16:creationId xmlns:a16="http://schemas.microsoft.com/office/drawing/2014/main" id="{04B74EA6-115B-4ECF-AF45-7B16E0C8A39A}"/>
              </a:ext>
            </a:extLst>
          </p:cNvPr>
          <p:cNvGrpSpPr/>
          <p:nvPr/>
        </p:nvGrpSpPr>
        <p:grpSpPr>
          <a:xfrm>
            <a:off x="7287988" y="1681532"/>
            <a:ext cx="2339947" cy="4731968"/>
            <a:chOff x="7287988" y="1681532"/>
            <a:chExt cx="2339947" cy="4731968"/>
          </a:xfrm>
        </p:grpSpPr>
        <p:grpSp>
          <p:nvGrpSpPr>
            <p:cNvPr id="20" name="Group 19">
              <a:extLst>
                <a:ext uri="{FF2B5EF4-FFF2-40B4-BE49-F238E27FC236}">
                  <a16:creationId xmlns:a16="http://schemas.microsoft.com/office/drawing/2014/main" id="{A9EE5CB3-EBA9-48DD-B936-231095B75BF3}"/>
                </a:ext>
              </a:extLst>
            </p:cNvPr>
            <p:cNvGrpSpPr/>
            <p:nvPr/>
          </p:nvGrpSpPr>
          <p:grpSpPr>
            <a:xfrm>
              <a:off x="7287988" y="1681532"/>
              <a:ext cx="2143819" cy="4731968"/>
              <a:chOff x="7287988" y="1681532"/>
              <a:chExt cx="2143819" cy="4731968"/>
            </a:xfrm>
          </p:grpSpPr>
          <p:cxnSp>
            <p:nvCxnSpPr>
              <p:cNvPr id="108" name="Straight Connector 107">
                <a:extLst>
                  <a:ext uri="{FF2B5EF4-FFF2-40B4-BE49-F238E27FC236}">
                    <a16:creationId xmlns:a16="http://schemas.microsoft.com/office/drawing/2014/main" id="{876619C6-4988-41DA-8D1D-8BFABE015BF8}"/>
                  </a:ext>
                </a:extLst>
              </p:cNvPr>
              <p:cNvCxnSpPr>
                <a:cxnSpLocks/>
              </p:cNvCxnSpPr>
              <p:nvPr/>
            </p:nvCxnSpPr>
            <p:spPr>
              <a:xfrm>
                <a:off x="7287988"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Freeform 117">
                <a:extLst>
                  <a:ext uri="{FF2B5EF4-FFF2-40B4-BE49-F238E27FC236}">
                    <a16:creationId xmlns:a16="http://schemas.microsoft.com/office/drawing/2014/main" id="{44C4B3CB-31DE-403D-9E6E-D94BE3E2CFB4}"/>
                  </a:ext>
                </a:extLst>
              </p:cNvPr>
              <p:cNvSpPr/>
              <p:nvPr/>
            </p:nvSpPr>
            <p:spPr bwMode="auto">
              <a:xfrm>
                <a:off x="7511567"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Q&amp;A extraction from unstructured 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base creation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from collections of Q&amp;As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Semantic matching for knowledge bases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content personalization learning</a:t>
                </a:r>
              </a:p>
            </p:txBody>
          </p:sp>
          <p:grpSp>
            <p:nvGrpSpPr>
              <p:cNvPr id="6" name="Group 5">
                <a:extLst>
                  <a:ext uri="{FF2B5EF4-FFF2-40B4-BE49-F238E27FC236}">
                    <a16:creationId xmlns:a16="http://schemas.microsoft.com/office/drawing/2014/main" id="{B950D0F9-05C2-4C4E-B164-E3149D38284F}"/>
                  </a:ext>
                </a:extLst>
              </p:cNvPr>
              <p:cNvGrpSpPr>
                <a:grpSpLocks noChangeAspect="1"/>
              </p:cNvGrpSpPr>
              <p:nvPr/>
            </p:nvGrpSpPr>
            <p:grpSpPr>
              <a:xfrm>
                <a:off x="8090484" y="1681532"/>
                <a:ext cx="768872" cy="767564"/>
                <a:chOff x="8065132" y="1631676"/>
                <a:chExt cx="841248" cy="839817"/>
              </a:xfrm>
            </p:grpSpPr>
            <p:sp>
              <p:nvSpPr>
                <p:cNvPr id="93" name="Oval 92">
                  <a:extLst>
                    <a:ext uri="{FF2B5EF4-FFF2-40B4-BE49-F238E27FC236}">
                      <a16:creationId xmlns:a16="http://schemas.microsoft.com/office/drawing/2014/main" id="{E327E1C7-4212-4DFA-8378-9C501A440142}"/>
                    </a:ext>
                  </a:extLst>
                </p:cNvPr>
                <p:cNvSpPr/>
                <p:nvPr/>
              </p:nvSpPr>
              <p:spPr bwMode="auto">
                <a:xfrm>
                  <a:off x="8310262" y="2035746"/>
                  <a:ext cx="105289" cy="112475"/>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807D5894-55F0-4367-8E16-879B709FDF7A}"/>
                    </a:ext>
                  </a:extLst>
                </p:cNvPr>
                <p:cNvSpPr/>
                <p:nvPr/>
              </p:nvSpPr>
              <p:spPr bwMode="auto">
                <a:xfrm>
                  <a:off x="8065132" y="1631676"/>
                  <a:ext cx="841248" cy="83981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91E14EC5-A558-4880-AC50-23D38D35C3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270" y="1770905"/>
                  <a:ext cx="556972" cy="561359"/>
                </a:xfrm>
                <a:prstGeom prst="rect">
                  <a:avLst/>
                </a:prstGeom>
              </p:spPr>
            </p:pic>
          </p:grpSp>
        </p:grpSp>
        <p:sp>
          <p:nvSpPr>
            <p:cNvPr id="69" name="TextBox 68">
              <a:extLst>
                <a:ext uri="{FF2B5EF4-FFF2-40B4-BE49-F238E27FC236}">
                  <a16:creationId xmlns:a16="http://schemas.microsoft.com/office/drawing/2014/main" id="{C5FA617D-3354-41F4-A833-63C1EC308B88}"/>
                </a:ext>
              </a:extLst>
            </p:cNvPr>
            <p:cNvSpPr txBox="1"/>
            <p:nvPr/>
          </p:nvSpPr>
          <p:spPr>
            <a:xfrm>
              <a:off x="7315439" y="2442377"/>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spTree>
    <p:extLst>
      <p:ext uri="{BB962C8B-B14F-4D97-AF65-F5344CB8AC3E}">
        <p14:creationId xmlns:p14="http://schemas.microsoft.com/office/powerpoint/2010/main" val="242908242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093436"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12523" y="1318724"/>
            <a:ext cx="2064951" cy="4822416"/>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330090"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470996" y="1318724"/>
            <a:ext cx="3474720"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34" name="Rectangle 133">
            <a:extLst>
              <a:ext uri="{FF2B5EF4-FFF2-40B4-BE49-F238E27FC236}">
                <a16:creationId xmlns:a16="http://schemas.microsoft.com/office/drawing/2014/main" id="{E495E428-8598-4231-BAD8-8DBA852340E5}"/>
              </a:ext>
            </a:extLst>
          </p:cNvPr>
          <p:cNvSpPr/>
          <p:nvPr/>
        </p:nvSpPr>
        <p:spPr>
          <a:xfrm>
            <a:off x="4484028" y="4522078"/>
            <a:ext cx="162256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4991121" y="4000944"/>
            <a:ext cx="507755" cy="435880"/>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70" name="Group 269">
            <a:extLst>
              <a:ext uri="{FF2B5EF4-FFF2-40B4-BE49-F238E27FC236}">
                <a16:creationId xmlns:a16="http://schemas.microsoft.com/office/drawing/2014/main" id="{1F707A0E-EBD6-4AC2-A00F-4CA7B6831760}"/>
              </a:ext>
            </a:extLst>
          </p:cNvPr>
          <p:cNvGrpSpPr/>
          <p:nvPr/>
        </p:nvGrpSpPr>
        <p:grpSpPr>
          <a:xfrm>
            <a:off x="2460504" y="4020173"/>
            <a:ext cx="1330814" cy="727049"/>
            <a:chOff x="2520437" y="2198161"/>
            <a:chExt cx="1330814" cy="727049"/>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3081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52206" y="4237723"/>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31228" y="2667390"/>
            <a:ext cx="120979" cy="216017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4423BE3B-B95C-4773-B44E-BC98A6716BD8}"/>
              </a:ext>
            </a:extLst>
          </p:cNvPr>
          <p:cNvSpPr txBox="1"/>
          <p:nvPr/>
        </p:nvSpPr>
        <p:spPr>
          <a:xfrm>
            <a:off x="289876" y="3370659"/>
            <a:ext cx="1444792"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45532" y="4460310"/>
            <a:ext cx="1333480"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lang="en-US" sz="1000">
                <a:solidFill>
                  <a:srgbClr val="505050"/>
                </a:solidFill>
              </a:rPr>
              <a:t>Files</a:t>
            </a:r>
            <a:r>
              <a:rPr kumimoji="0" lang="en-US" sz="1000" b="0" i="0" u="none" strike="noStrike" kern="0" cap="none" spc="0" normalizeH="0" baseline="0" noProof="0">
                <a:ln>
                  <a:noFill/>
                </a:ln>
                <a:solidFill>
                  <a:schemeClr val="accent6"/>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888412" y="2927029"/>
            <a:ext cx="247721" cy="366053"/>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25283" y="4237723"/>
            <a:ext cx="11744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28487684-1504-4124-91E0-5B72D49A9F13}"/>
              </a:ext>
            </a:extLst>
          </p:cNvPr>
          <p:cNvGrpSpPr/>
          <p:nvPr/>
        </p:nvGrpSpPr>
        <p:grpSpPr>
          <a:xfrm>
            <a:off x="888410" y="4056961"/>
            <a:ext cx="247724" cy="303248"/>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31" name="Title 2">
            <a:extLst>
              <a:ext uri="{FF2B5EF4-FFF2-40B4-BE49-F238E27FC236}">
                <a16:creationId xmlns:a16="http://schemas.microsoft.com/office/drawing/2014/main" id="{47CFF4C5-0470-459B-81C6-B1E9D6936623}"/>
              </a:ext>
            </a:extLst>
          </p:cNvPr>
          <p:cNvSpPr txBox="1">
            <a:spLocks/>
          </p:cNvSpPr>
          <p:nvPr/>
        </p:nvSpPr>
        <p:spPr>
          <a:xfrm>
            <a:off x="289876" y="840289"/>
            <a:ext cx="11655840" cy="384864"/>
          </a:xfrm>
          <a:prstGeom prst="rect">
            <a:avLst/>
          </a:prstGeom>
        </p:spPr>
        <p:txBody>
          <a:bodyPr vert="horz" wrap="square" lIns="146304" tIns="91440" rIns="146304" bIns="91440" rtlCol="0" anchor="t">
            <a:noAutofit/>
          </a:bodyPr>
          <a:lstStyle>
            <a:lvl1pPr algn="ctr" defTabSz="914016" rtl="0" eaLnBrk="1" latinLnBrk="0" hangingPunct="1">
              <a:lnSpc>
                <a:spcPct val="90000"/>
              </a:lnSpc>
              <a:spcBef>
                <a:spcPct val="0"/>
              </a:spcBef>
              <a:buNone/>
              <a:defRPr lang="en-US" sz="2800" b="0" kern="1200" cap="all" spc="800" baseline="0" dirty="0">
                <a:ln w="3175">
                  <a:noFill/>
                </a:ln>
                <a:solidFill>
                  <a:schemeClr val="tx2"/>
                </a:solidFill>
                <a:effectLst/>
                <a:latin typeface="Segoe UI Light" charset="0"/>
                <a:ea typeface="+mn-ea"/>
                <a:cs typeface="Segoe UI Light" charset="0"/>
              </a:defRPr>
            </a:lvl1pPr>
          </a:lstStyle>
          <a:p>
            <a:r>
              <a:rPr lang="en-US" sz="1800"/>
              <a:t>Knowledge Mining</a:t>
            </a:r>
          </a:p>
        </p:txBody>
      </p:sp>
      <p:sp>
        <p:nvSpPr>
          <p:cNvPr id="130" name="TextBox 129">
            <a:extLst>
              <a:ext uri="{FF2B5EF4-FFF2-40B4-BE49-F238E27FC236}">
                <a16:creationId xmlns:a16="http://schemas.microsoft.com/office/drawing/2014/main" id="{A760FEB5-F62B-4A32-9F39-AD666FDA6954}"/>
              </a:ext>
            </a:extLst>
          </p:cNvPr>
          <p:cNvSpPr txBox="1"/>
          <p:nvPr/>
        </p:nvSpPr>
        <p:spPr>
          <a:xfrm>
            <a:off x="6531850" y="4315141"/>
            <a:ext cx="1716557" cy="461665"/>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effectLst/>
                <a:uLnTx/>
                <a:uFillTx/>
                <a:latin typeface="Segoe UI" panose="020B0502040204020203" pitchFamily="34" charset="0"/>
                <a:ea typeface="+mn-ea"/>
                <a:cs typeface="Segoe UI" panose="020B0502040204020203" pitchFamily="34" charset="0"/>
              </a:rPr>
              <a:t>Natural Language Processing</a:t>
            </a:r>
            <a:br>
              <a:rPr kumimoji="0" lang="en-US" sz="1000" b="0" i="0" u="none" strike="noStrike" kern="0" cap="none" spc="0" normalizeH="0" baseline="0" noProof="0">
                <a:ln w="3175">
                  <a:noFill/>
                </a:ln>
                <a:effectLst/>
                <a:uLnTx/>
                <a:uFillTx/>
                <a:latin typeface="Segoe UI" panose="020B0502040204020203" pitchFamily="34" charset="0"/>
                <a:ea typeface="+mn-ea"/>
                <a:cs typeface="Segoe UI" panose="020B0502040204020203" pitchFamily="34" charset="0"/>
              </a:rPr>
            </a:br>
            <a:r>
              <a:rPr kumimoji="0" lang="en-US" sz="1000" b="0" i="0" u="none" strike="noStrike" kern="0" cap="none" spc="0" normalizeH="0" baseline="0" noProof="0">
                <a:ln w="3175">
                  <a:noFill/>
                </a:ln>
                <a:effectLst/>
                <a:uLnTx/>
                <a:uFillTx/>
                <a:latin typeface="Segoe UI" panose="020B0502040204020203" pitchFamily="34" charset="0"/>
                <a:ea typeface="+mn-ea"/>
                <a:cs typeface="Segoe UI" panose="020B0502040204020203" pitchFamily="34" charset="0"/>
              </a:rPr>
              <a:t>Image Processing</a:t>
            </a:r>
            <a:br>
              <a:rPr kumimoji="0" lang="en-US" sz="1000" b="0" i="0" u="none" strike="noStrike" kern="0" cap="none" spc="0" normalizeH="0" baseline="0" noProof="0">
                <a:ln w="3175">
                  <a:noFill/>
                </a:ln>
                <a:effectLst/>
                <a:uLnTx/>
                <a:uFillTx/>
                <a:latin typeface="Segoe UI" panose="020B0502040204020203" pitchFamily="34" charset="0"/>
                <a:ea typeface="+mn-ea"/>
                <a:cs typeface="Segoe UI" panose="020B0502040204020203" pitchFamily="34" charset="0"/>
              </a:rPr>
            </a:br>
            <a:r>
              <a:rPr kumimoji="0" lang="en-US" sz="1000" b="0" i="0" u="none" strike="noStrike" kern="0" cap="none" spc="0" normalizeH="0" baseline="0" noProof="0">
                <a:ln w="3175">
                  <a:noFill/>
                </a:ln>
                <a:effectLst/>
                <a:uLnTx/>
                <a:uFillTx/>
                <a:latin typeface="Segoe UI" panose="020B0502040204020203" pitchFamily="34" charset="0"/>
                <a:ea typeface="+mn-ea"/>
                <a:cs typeface="Segoe UI" panose="020B0502040204020203" pitchFamily="34" charset="0"/>
              </a:rPr>
              <a:t>Custom Models</a:t>
            </a:r>
          </a:p>
        </p:txBody>
      </p:sp>
      <p:grpSp>
        <p:nvGrpSpPr>
          <p:cNvPr id="132" name="Group 131">
            <a:extLst>
              <a:ext uri="{FF2B5EF4-FFF2-40B4-BE49-F238E27FC236}">
                <a16:creationId xmlns:a16="http://schemas.microsoft.com/office/drawing/2014/main" id="{30E3BC37-8EA8-4EE5-9176-C9689579808D}"/>
              </a:ext>
            </a:extLst>
          </p:cNvPr>
          <p:cNvGrpSpPr/>
          <p:nvPr/>
        </p:nvGrpSpPr>
        <p:grpSpPr>
          <a:xfrm>
            <a:off x="7015033" y="3810391"/>
            <a:ext cx="756190" cy="441992"/>
            <a:chOff x="6805144" y="3526835"/>
            <a:chExt cx="819907" cy="479234"/>
          </a:xfrm>
          <a:solidFill>
            <a:schemeClr val="bg1"/>
          </a:solidFill>
        </p:grpSpPr>
        <p:sp>
          <p:nvSpPr>
            <p:cNvPr id="133" name="Freeform: Shape 132">
              <a:extLst>
                <a:ext uri="{FF2B5EF4-FFF2-40B4-BE49-F238E27FC236}">
                  <a16:creationId xmlns:a16="http://schemas.microsoft.com/office/drawing/2014/main" id="{3C0C6906-EBAE-4945-9FD3-093C810316E5}"/>
                </a:ext>
              </a:extLst>
            </p:cNvPr>
            <p:cNvSpPr/>
            <p:nvPr/>
          </p:nvSpPr>
          <p:spPr bwMode="auto">
            <a:xfrm>
              <a:off x="6805144" y="3526835"/>
              <a:ext cx="819907" cy="479234"/>
            </a:xfrm>
            <a:custGeom>
              <a:avLst/>
              <a:gdLst>
                <a:gd name="connsiteX0" fmla="*/ 376299 w 819907"/>
                <a:gd name="connsiteY0" fmla="*/ 398713 h 479234"/>
                <a:gd name="connsiteX1" fmla="*/ 381044 w 819907"/>
                <a:gd name="connsiteY1" fmla="*/ 399671 h 479234"/>
                <a:gd name="connsiteX2" fmla="*/ 383341 w 819907"/>
                <a:gd name="connsiteY2" fmla="*/ 399207 h 479234"/>
                <a:gd name="connsiteX3" fmla="*/ 485807 w 819907"/>
                <a:gd name="connsiteY3" fmla="*/ 0 h 479234"/>
                <a:gd name="connsiteX4" fmla="*/ 556870 w 819907"/>
                <a:gd name="connsiteY4" fmla="*/ 22944 h 479234"/>
                <a:gd name="connsiteX5" fmla="*/ 573964 w 819907"/>
                <a:gd name="connsiteY5" fmla="*/ 37852 h 479234"/>
                <a:gd name="connsiteX6" fmla="*/ 581328 w 819907"/>
                <a:gd name="connsiteY6" fmla="*/ 37085 h 479234"/>
                <a:gd name="connsiteX7" fmla="*/ 708709 w 819907"/>
                <a:gd name="connsiteY7" fmla="*/ 144357 h 479234"/>
                <a:gd name="connsiteX8" fmla="*/ 709257 w 819907"/>
                <a:gd name="connsiteY8" fmla="*/ 149977 h 479234"/>
                <a:gd name="connsiteX9" fmla="*/ 723492 w 819907"/>
                <a:gd name="connsiteY9" fmla="*/ 151574 h 479234"/>
                <a:gd name="connsiteX10" fmla="*/ 819907 w 819907"/>
                <a:gd name="connsiteY10" fmla="*/ 283191 h 479234"/>
                <a:gd name="connsiteX11" fmla="*/ 699157 w 819907"/>
                <a:gd name="connsiteY11" fmla="*/ 417539 h 479234"/>
                <a:gd name="connsiteX12" fmla="*/ 674821 w 819907"/>
                <a:gd name="connsiteY12" fmla="*/ 414809 h 479234"/>
                <a:gd name="connsiteX13" fmla="*/ 658541 w 819907"/>
                <a:gd name="connsiteY13" fmla="*/ 409187 h 479234"/>
                <a:gd name="connsiteX14" fmla="*/ 657617 w 819907"/>
                <a:gd name="connsiteY14" fmla="*/ 410766 h 479234"/>
                <a:gd name="connsiteX15" fmla="*/ 552224 w 819907"/>
                <a:gd name="connsiteY15" fmla="*/ 462715 h 479234"/>
                <a:gd name="connsiteX16" fmla="*/ 538906 w 819907"/>
                <a:gd name="connsiteY16" fmla="*/ 461470 h 479234"/>
                <a:gd name="connsiteX17" fmla="*/ 538906 w 819907"/>
                <a:gd name="connsiteY17" fmla="*/ 457973 h 479234"/>
                <a:gd name="connsiteX18" fmla="*/ 533782 w 819907"/>
                <a:gd name="connsiteY18" fmla="*/ 459007 h 479234"/>
                <a:gd name="connsiteX19" fmla="*/ 518678 w 819907"/>
                <a:gd name="connsiteY19" fmla="*/ 455958 h 479234"/>
                <a:gd name="connsiteX20" fmla="*/ 518678 w 819907"/>
                <a:gd name="connsiteY20" fmla="*/ 458039 h 479234"/>
                <a:gd name="connsiteX21" fmla="*/ 505160 w 819907"/>
                <a:gd name="connsiteY21" fmla="*/ 454149 h 479234"/>
                <a:gd name="connsiteX22" fmla="*/ 496290 w 819907"/>
                <a:gd name="connsiteY22" fmla="*/ 459543 h 479234"/>
                <a:gd name="connsiteX23" fmla="*/ 408828 w 819907"/>
                <a:gd name="connsiteY23" fmla="*/ 479234 h 479234"/>
                <a:gd name="connsiteX24" fmla="*/ 321367 w 819907"/>
                <a:gd name="connsiteY24" fmla="*/ 459543 h 479234"/>
                <a:gd name="connsiteX25" fmla="*/ 307471 w 819907"/>
                <a:gd name="connsiteY25" fmla="*/ 451092 h 479234"/>
                <a:gd name="connsiteX26" fmla="*/ 302017 w 819907"/>
                <a:gd name="connsiteY26" fmla="*/ 452786 h 479234"/>
                <a:gd name="connsiteX27" fmla="*/ 273752 w 819907"/>
                <a:gd name="connsiteY27" fmla="*/ 455635 h 479234"/>
                <a:gd name="connsiteX28" fmla="*/ 258918 w 819907"/>
                <a:gd name="connsiteY28" fmla="*/ 454513 h 479234"/>
                <a:gd name="connsiteX29" fmla="*/ 258918 w 819907"/>
                <a:gd name="connsiteY29" fmla="*/ 454372 h 479234"/>
                <a:gd name="connsiteX30" fmla="*/ 255075 w 819907"/>
                <a:gd name="connsiteY30" fmla="*/ 455148 h 479234"/>
                <a:gd name="connsiteX31" fmla="*/ 230445 w 819907"/>
                <a:gd name="connsiteY31" fmla="*/ 450176 h 479234"/>
                <a:gd name="connsiteX32" fmla="*/ 222093 w 819907"/>
                <a:gd name="connsiteY32" fmla="*/ 444545 h 479234"/>
                <a:gd name="connsiteX33" fmla="*/ 195339 w 819907"/>
                <a:gd name="connsiteY33" fmla="*/ 431683 h 479234"/>
                <a:gd name="connsiteX34" fmla="*/ 181056 w 819907"/>
                <a:gd name="connsiteY34" fmla="*/ 419899 h 479234"/>
                <a:gd name="connsiteX35" fmla="*/ 168512 w 819907"/>
                <a:gd name="connsiteY35" fmla="*/ 423792 h 479234"/>
                <a:gd name="connsiteX36" fmla="*/ 140248 w 819907"/>
                <a:gd name="connsiteY36" fmla="*/ 426641 h 479234"/>
                <a:gd name="connsiteX37" fmla="*/ 0 w 819907"/>
                <a:gd name="connsiteY37" fmla="*/ 286394 h 479234"/>
                <a:gd name="connsiteX38" fmla="*/ 111983 w 819907"/>
                <a:gd name="connsiteY38" fmla="*/ 148996 h 479234"/>
                <a:gd name="connsiteX39" fmla="*/ 118745 w 819907"/>
                <a:gd name="connsiteY39" fmla="*/ 148315 h 479234"/>
                <a:gd name="connsiteX40" fmla="*/ 127283 w 819907"/>
                <a:gd name="connsiteY40" fmla="*/ 106023 h 479234"/>
                <a:gd name="connsiteX41" fmla="*/ 235608 w 819907"/>
                <a:gd name="connsiteY41" fmla="*/ 34220 h 479234"/>
                <a:gd name="connsiteX42" fmla="*/ 250073 w 819907"/>
                <a:gd name="connsiteY42" fmla="*/ 37140 h 479234"/>
                <a:gd name="connsiteX43" fmla="*/ 250378 w 819907"/>
                <a:gd name="connsiteY43" fmla="*/ 37085 h 479234"/>
                <a:gd name="connsiteX44" fmla="*/ 254168 w 819907"/>
                <a:gd name="connsiteY44" fmla="*/ 37479 h 479234"/>
                <a:gd name="connsiteX45" fmla="*/ 254168 w 819907"/>
                <a:gd name="connsiteY45" fmla="*/ 37967 h 479234"/>
                <a:gd name="connsiteX46" fmla="*/ 274396 w 819907"/>
                <a:gd name="connsiteY46" fmla="*/ 42051 h 479234"/>
                <a:gd name="connsiteX47" fmla="*/ 274396 w 819907"/>
                <a:gd name="connsiteY47" fmla="*/ 39586 h 479234"/>
                <a:gd name="connsiteX48" fmla="*/ 275015 w 819907"/>
                <a:gd name="connsiteY48" fmla="*/ 39651 h 479234"/>
                <a:gd name="connsiteX49" fmla="*/ 293030 w 819907"/>
                <a:gd name="connsiteY49" fmla="*/ 24293 h 479234"/>
                <a:gd name="connsiteX50" fmla="*/ 365726 w 819907"/>
                <a:gd name="connsiteY50" fmla="*/ 1348 h 479234"/>
                <a:gd name="connsiteX51" fmla="*/ 416337 w 819907"/>
                <a:gd name="connsiteY51" fmla="*/ 11906 h 479234"/>
                <a:gd name="connsiteX52" fmla="*/ 425260 w 819907"/>
                <a:gd name="connsiteY52" fmla="*/ 16911 h 479234"/>
                <a:gd name="connsiteX53" fmla="*/ 436334 w 819907"/>
                <a:gd name="connsiteY53" fmla="*/ 10558 h 479234"/>
                <a:gd name="connsiteX54" fmla="*/ 485807 w 819907"/>
                <a:gd name="connsiteY54" fmla="*/ 0 h 479234"/>
                <a:gd name="connsiteX0" fmla="*/ 376299 w 819907"/>
                <a:gd name="connsiteY0" fmla="*/ 398713 h 479234"/>
                <a:gd name="connsiteX1" fmla="*/ 381044 w 819907"/>
                <a:gd name="connsiteY1" fmla="*/ 399671 h 479234"/>
                <a:gd name="connsiteX2" fmla="*/ 383341 w 819907"/>
                <a:gd name="connsiteY2" fmla="*/ 399207 h 479234"/>
                <a:gd name="connsiteX3" fmla="*/ 376299 w 819907"/>
                <a:gd name="connsiteY3" fmla="*/ 398713 h 479234"/>
                <a:gd name="connsiteX4" fmla="*/ 485807 w 819907"/>
                <a:gd name="connsiteY4" fmla="*/ 0 h 479234"/>
                <a:gd name="connsiteX5" fmla="*/ 556870 w 819907"/>
                <a:gd name="connsiteY5" fmla="*/ 22944 h 479234"/>
                <a:gd name="connsiteX6" fmla="*/ 573964 w 819907"/>
                <a:gd name="connsiteY6" fmla="*/ 37852 h 479234"/>
                <a:gd name="connsiteX7" fmla="*/ 581328 w 819907"/>
                <a:gd name="connsiteY7" fmla="*/ 37085 h 479234"/>
                <a:gd name="connsiteX8" fmla="*/ 708709 w 819907"/>
                <a:gd name="connsiteY8" fmla="*/ 144357 h 479234"/>
                <a:gd name="connsiteX9" fmla="*/ 709257 w 819907"/>
                <a:gd name="connsiteY9" fmla="*/ 149977 h 479234"/>
                <a:gd name="connsiteX10" fmla="*/ 723492 w 819907"/>
                <a:gd name="connsiteY10" fmla="*/ 151574 h 479234"/>
                <a:gd name="connsiteX11" fmla="*/ 819907 w 819907"/>
                <a:gd name="connsiteY11" fmla="*/ 283191 h 479234"/>
                <a:gd name="connsiteX12" fmla="*/ 699157 w 819907"/>
                <a:gd name="connsiteY12" fmla="*/ 417539 h 479234"/>
                <a:gd name="connsiteX13" fmla="*/ 674821 w 819907"/>
                <a:gd name="connsiteY13" fmla="*/ 414809 h 479234"/>
                <a:gd name="connsiteX14" fmla="*/ 658541 w 819907"/>
                <a:gd name="connsiteY14" fmla="*/ 409187 h 479234"/>
                <a:gd name="connsiteX15" fmla="*/ 657617 w 819907"/>
                <a:gd name="connsiteY15" fmla="*/ 410766 h 479234"/>
                <a:gd name="connsiteX16" fmla="*/ 552224 w 819907"/>
                <a:gd name="connsiteY16" fmla="*/ 462715 h 479234"/>
                <a:gd name="connsiteX17" fmla="*/ 538906 w 819907"/>
                <a:gd name="connsiteY17" fmla="*/ 461470 h 479234"/>
                <a:gd name="connsiteX18" fmla="*/ 538906 w 819907"/>
                <a:gd name="connsiteY18" fmla="*/ 457973 h 479234"/>
                <a:gd name="connsiteX19" fmla="*/ 533782 w 819907"/>
                <a:gd name="connsiteY19" fmla="*/ 459007 h 479234"/>
                <a:gd name="connsiteX20" fmla="*/ 518678 w 819907"/>
                <a:gd name="connsiteY20" fmla="*/ 455958 h 479234"/>
                <a:gd name="connsiteX21" fmla="*/ 518678 w 819907"/>
                <a:gd name="connsiteY21" fmla="*/ 458039 h 479234"/>
                <a:gd name="connsiteX22" fmla="*/ 505160 w 819907"/>
                <a:gd name="connsiteY22" fmla="*/ 454149 h 479234"/>
                <a:gd name="connsiteX23" fmla="*/ 496290 w 819907"/>
                <a:gd name="connsiteY23" fmla="*/ 459543 h 479234"/>
                <a:gd name="connsiteX24" fmla="*/ 408828 w 819907"/>
                <a:gd name="connsiteY24" fmla="*/ 479234 h 479234"/>
                <a:gd name="connsiteX25" fmla="*/ 321367 w 819907"/>
                <a:gd name="connsiteY25" fmla="*/ 459543 h 479234"/>
                <a:gd name="connsiteX26" fmla="*/ 307471 w 819907"/>
                <a:gd name="connsiteY26" fmla="*/ 451092 h 479234"/>
                <a:gd name="connsiteX27" fmla="*/ 302017 w 819907"/>
                <a:gd name="connsiteY27" fmla="*/ 452786 h 479234"/>
                <a:gd name="connsiteX28" fmla="*/ 273752 w 819907"/>
                <a:gd name="connsiteY28" fmla="*/ 455635 h 479234"/>
                <a:gd name="connsiteX29" fmla="*/ 258918 w 819907"/>
                <a:gd name="connsiteY29" fmla="*/ 454513 h 479234"/>
                <a:gd name="connsiteX30" fmla="*/ 258918 w 819907"/>
                <a:gd name="connsiteY30" fmla="*/ 454372 h 479234"/>
                <a:gd name="connsiteX31" fmla="*/ 255075 w 819907"/>
                <a:gd name="connsiteY31" fmla="*/ 455148 h 479234"/>
                <a:gd name="connsiteX32" fmla="*/ 230445 w 819907"/>
                <a:gd name="connsiteY32" fmla="*/ 450176 h 479234"/>
                <a:gd name="connsiteX33" fmla="*/ 222093 w 819907"/>
                <a:gd name="connsiteY33" fmla="*/ 444545 h 479234"/>
                <a:gd name="connsiteX34" fmla="*/ 195339 w 819907"/>
                <a:gd name="connsiteY34" fmla="*/ 431683 h 479234"/>
                <a:gd name="connsiteX35" fmla="*/ 181056 w 819907"/>
                <a:gd name="connsiteY35" fmla="*/ 419899 h 479234"/>
                <a:gd name="connsiteX36" fmla="*/ 168512 w 819907"/>
                <a:gd name="connsiteY36" fmla="*/ 423792 h 479234"/>
                <a:gd name="connsiteX37" fmla="*/ 140248 w 819907"/>
                <a:gd name="connsiteY37" fmla="*/ 426641 h 479234"/>
                <a:gd name="connsiteX38" fmla="*/ 0 w 819907"/>
                <a:gd name="connsiteY38" fmla="*/ 286394 h 479234"/>
                <a:gd name="connsiteX39" fmla="*/ 111983 w 819907"/>
                <a:gd name="connsiteY39" fmla="*/ 148996 h 479234"/>
                <a:gd name="connsiteX40" fmla="*/ 118745 w 819907"/>
                <a:gd name="connsiteY40" fmla="*/ 148315 h 479234"/>
                <a:gd name="connsiteX41" fmla="*/ 235608 w 819907"/>
                <a:gd name="connsiteY41" fmla="*/ 34220 h 479234"/>
                <a:gd name="connsiteX42" fmla="*/ 250073 w 819907"/>
                <a:gd name="connsiteY42" fmla="*/ 37140 h 479234"/>
                <a:gd name="connsiteX43" fmla="*/ 250378 w 819907"/>
                <a:gd name="connsiteY43" fmla="*/ 37085 h 479234"/>
                <a:gd name="connsiteX44" fmla="*/ 254168 w 819907"/>
                <a:gd name="connsiteY44" fmla="*/ 37479 h 479234"/>
                <a:gd name="connsiteX45" fmla="*/ 254168 w 819907"/>
                <a:gd name="connsiteY45" fmla="*/ 37967 h 479234"/>
                <a:gd name="connsiteX46" fmla="*/ 274396 w 819907"/>
                <a:gd name="connsiteY46" fmla="*/ 42051 h 479234"/>
                <a:gd name="connsiteX47" fmla="*/ 274396 w 819907"/>
                <a:gd name="connsiteY47" fmla="*/ 39586 h 479234"/>
                <a:gd name="connsiteX48" fmla="*/ 275015 w 819907"/>
                <a:gd name="connsiteY48" fmla="*/ 39651 h 479234"/>
                <a:gd name="connsiteX49" fmla="*/ 293030 w 819907"/>
                <a:gd name="connsiteY49" fmla="*/ 24293 h 479234"/>
                <a:gd name="connsiteX50" fmla="*/ 365726 w 819907"/>
                <a:gd name="connsiteY50" fmla="*/ 1348 h 479234"/>
                <a:gd name="connsiteX51" fmla="*/ 416337 w 819907"/>
                <a:gd name="connsiteY51" fmla="*/ 11906 h 479234"/>
                <a:gd name="connsiteX52" fmla="*/ 425260 w 819907"/>
                <a:gd name="connsiteY52" fmla="*/ 16911 h 479234"/>
                <a:gd name="connsiteX53" fmla="*/ 436334 w 819907"/>
                <a:gd name="connsiteY53" fmla="*/ 10558 h 479234"/>
                <a:gd name="connsiteX54" fmla="*/ 485807 w 819907"/>
                <a:gd name="connsiteY54" fmla="*/ 0 h 4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19907" h="479234">
                  <a:moveTo>
                    <a:pt x="376299" y="398713"/>
                  </a:moveTo>
                  <a:lnTo>
                    <a:pt x="381044" y="399671"/>
                  </a:lnTo>
                  <a:lnTo>
                    <a:pt x="383341" y="399207"/>
                  </a:lnTo>
                  <a:lnTo>
                    <a:pt x="376299" y="398713"/>
                  </a:lnTo>
                  <a:close/>
                  <a:moveTo>
                    <a:pt x="485807" y="0"/>
                  </a:moveTo>
                  <a:cubicBezTo>
                    <a:pt x="512131" y="0"/>
                    <a:pt x="536585" y="8458"/>
                    <a:pt x="556870" y="22944"/>
                  </a:cubicBezTo>
                  <a:lnTo>
                    <a:pt x="573964" y="37852"/>
                  </a:lnTo>
                  <a:lnTo>
                    <a:pt x="581328" y="37085"/>
                  </a:lnTo>
                  <a:cubicBezTo>
                    <a:pt x="644161" y="37085"/>
                    <a:pt x="696585" y="83137"/>
                    <a:pt x="708709" y="144357"/>
                  </a:cubicBezTo>
                  <a:cubicBezTo>
                    <a:pt x="708892" y="146230"/>
                    <a:pt x="709074" y="148104"/>
                    <a:pt x="709257" y="149977"/>
                  </a:cubicBezTo>
                  <a:lnTo>
                    <a:pt x="723492" y="151574"/>
                  </a:lnTo>
                  <a:cubicBezTo>
                    <a:pt x="778516" y="164101"/>
                    <a:pt x="819907" y="218268"/>
                    <a:pt x="819907" y="283191"/>
                  </a:cubicBezTo>
                  <a:cubicBezTo>
                    <a:pt x="819907" y="357389"/>
                    <a:pt x="765845" y="417539"/>
                    <a:pt x="699157" y="417539"/>
                  </a:cubicBezTo>
                  <a:cubicBezTo>
                    <a:pt x="690821" y="417539"/>
                    <a:pt x="682682" y="416599"/>
                    <a:pt x="674821" y="414809"/>
                  </a:cubicBezTo>
                  <a:lnTo>
                    <a:pt x="658541" y="409187"/>
                  </a:lnTo>
                  <a:lnTo>
                    <a:pt x="657617" y="410766"/>
                  </a:lnTo>
                  <a:cubicBezTo>
                    <a:pt x="634776" y="442108"/>
                    <a:pt x="596096" y="462715"/>
                    <a:pt x="552224" y="462715"/>
                  </a:cubicBezTo>
                  <a:lnTo>
                    <a:pt x="538906" y="461470"/>
                  </a:lnTo>
                  <a:lnTo>
                    <a:pt x="538906" y="457973"/>
                  </a:lnTo>
                  <a:lnTo>
                    <a:pt x="533782" y="459007"/>
                  </a:lnTo>
                  <a:lnTo>
                    <a:pt x="518678" y="455958"/>
                  </a:lnTo>
                  <a:lnTo>
                    <a:pt x="518678" y="458039"/>
                  </a:lnTo>
                  <a:lnTo>
                    <a:pt x="505160" y="454149"/>
                  </a:lnTo>
                  <a:lnTo>
                    <a:pt x="496290" y="459543"/>
                  </a:lnTo>
                  <a:cubicBezTo>
                    <a:pt x="471323" y="471975"/>
                    <a:pt x="441226" y="479234"/>
                    <a:pt x="408828" y="479234"/>
                  </a:cubicBezTo>
                  <a:cubicBezTo>
                    <a:pt x="376431" y="479234"/>
                    <a:pt x="346333" y="471975"/>
                    <a:pt x="321367" y="459543"/>
                  </a:cubicBezTo>
                  <a:lnTo>
                    <a:pt x="307471" y="451092"/>
                  </a:lnTo>
                  <a:lnTo>
                    <a:pt x="302017" y="452786"/>
                  </a:lnTo>
                  <a:cubicBezTo>
                    <a:pt x="292887" y="454654"/>
                    <a:pt x="283434" y="455635"/>
                    <a:pt x="273752" y="455635"/>
                  </a:cubicBezTo>
                  <a:lnTo>
                    <a:pt x="258918" y="454513"/>
                  </a:lnTo>
                  <a:lnTo>
                    <a:pt x="258918" y="454372"/>
                  </a:lnTo>
                  <a:lnTo>
                    <a:pt x="255075" y="455148"/>
                  </a:lnTo>
                  <a:cubicBezTo>
                    <a:pt x="246339" y="455148"/>
                    <a:pt x="238015" y="453378"/>
                    <a:pt x="230445" y="450176"/>
                  </a:cubicBezTo>
                  <a:lnTo>
                    <a:pt x="222093" y="444545"/>
                  </a:lnTo>
                  <a:lnTo>
                    <a:pt x="195339" y="431683"/>
                  </a:lnTo>
                  <a:lnTo>
                    <a:pt x="181056" y="419899"/>
                  </a:lnTo>
                  <a:lnTo>
                    <a:pt x="168512" y="423792"/>
                  </a:lnTo>
                  <a:cubicBezTo>
                    <a:pt x="159382" y="425660"/>
                    <a:pt x="149930" y="426641"/>
                    <a:pt x="140248" y="426641"/>
                  </a:cubicBezTo>
                  <a:cubicBezTo>
                    <a:pt x="62791" y="426641"/>
                    <a:pt x="0" y="363851"/>
                    <a:pt x="0" y="286394"/>
                  </a:cubicBezTo>
                  <a:cubicBezTo>
                    <a:pt x="0" y="218620"/>
                    <a:pt x="48074" y="162074"/>
                    <a:pt x="111983" y="148996"/>
                  </a:cubicBezTo>
                  <a:lnTo>
                    <a:pt x="118745" y="148315"/>
                  </a:lnTo>
                  <a:lnTo>
                    <a:pt x="235608" y="34220"/>
                  </a:lnTo>
                  <a:lnTo>
                    <a:pt x="250073" y="37140"/>
                  </a:lnTo>
                  <a:lnTo>
                    <a:pt x="250378" y="37085"/>
                  </a:lnTo>
                  <a:lnTo>
                    <a:pt x="254168" y="37479"/>
                  </a:lnTo>
                  <a:lnTo>
                    <a:pt x="254168" y="37967"/>
                  </a:lnTo>
                  <a:lnTo>
                    <a:pt x="274396" y="42051"/>
                  </a:lnTo>
                  <a:lnTo>
                    <a:pt x="274396" y="39586"/>
                  </a:lnTo>
                  <a:lnTo>
                    <a:pt x="275015" y="39651"/>
                  </a:lnTo>
                  <a:lnTo>
                    <a:pt x="293030" y="24293"/>
                  </a:lnTo>
                  <a:cubicBezTo>
                    <a:pt x="313781" y="9807"/>
                    <a:pt x="338798" y="1348"/>
                    <a:pt x="365726" y="1348"/>
                  </a:cubicBezTo>
                  <a:cubicBezTo>
                    <a:pt x="383678" y="1348"/>
                    <a:pt x="400781" y="5108"/>
                    <a:pt x="416337" y="11906"/>
                  </a:cubicBezTo>
                  <a:lnTo>
                    <a:pt x="425260" y="16911"/>
                  </a:lnTo>
                  <a:lnTo>
                    <a:pt x="436334" y="10558"/>
                  </a:lnTo>
                  <a:cubicBezTo>
                    <a:pt x="451540" y="3759"/>
                    <a:pt x="468258" y="0"/>
                    <a:pt x="48580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945FF535-5675-411B-AD98-B97B6ECE5B81}"/>
                </a:ext>
              </a:extLst>
            </p:cNvPr>
            <p:cNvSpPr/>
            <p:nvPr/>
          </p:nvSpPr>
          <p:spPr>
            <a:xfrm>
              <a:off x="6805144" y="3526835"/>
              <a:ext cx="819907" cy="479234"/>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2A314614-27AF-4D01-ACDC-E7A9243A64E6}"/>
              </a:ext>
            </a:extLst>
          </p:cNvPr>
          <p:cNvGrpSpPr/>
          <p:nvPr/>
        </p:nvGrpSpPr>
        <p:grpSpPr>
          <a:xfrm>
            <a:off x="8931666" y="4053672"/>
            <a:ext cx="439070" cy="378446"/>
            <a:chOff x="8376458" y="5925518"/>
            <a:chExt cx="1045926" cy="901512"/>
          </a:xfrm>
        </p:grpSpPr>
        <p:sp>
          <p:nvSpPr>
            <p:cNvPr id="187" name="Star: 4 Points 8">
              <a:extLst>
                <a:ext uri="{FF2B5EF4-FFF2-40B4-BE49-F238E27FC236}">
                  <a16:creationId xmlns:a16="http://schemas.microsoft.com/office/drawing/2014/main" id="{62A072D7-296D-41A2-809D-8DD25084CFD5}"/>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Star: 4 Points 8">
              <a:extLst>
                <a:ext uri="{FF2B5EF4-FFF2-40B4-BE49-F238E27FC236}">
                  <a16:creationId xmlns:a16="http://schemas.microsoft.com/office/drawing/2014/main" id="{B7DD22C7-0E59-4532-B2FF-268E55E513C6}"/>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Oval 188">
              <a:extLst>
                <a:ext uri="{FF2B5EF4-FFF2-40B4-BE49-F238E27FC236}">
                  <a16:creationId xmlns:a16="http://schemas.microsoft.com/office/drawing/2014/main" id="{3A39B3AB-3907-4083-9C23-BAF5F463D8A8}"/>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0" name="Oval 9">
              <a:extLst>
                <a:ext uri="{FF2B5EF4-FFF2-40B4-BE49-F238E27FC236}">
                  <a16:creationId xmlns:a16="http://schemas.microsoft.com/office/drawing/2014/main" id="{65F020F2-9739-4E7F-BB66-31F15D7BF4EC}"/>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1" name="Rectangle 190">
            <a:extLst>
              <a:ext uri="{FF2B5EF4-FFF2-40B4-BE49-F238E27FC236}">
                <a16:creationId xmlns:a16="http://schemas.microsoft.com/office/drawing/2014/main" id="{67702078-B305-42C6-992F-3B82F2E3679E}"/>
              </a:ext>
            </a:extLst>
          </p:cNvPr>
          <p:cNvSpPr/>
          <p:nvPr/>
        </p:nvSpPr>
        <p:spPr>
          <a:xfrm>
            <a:off x="8705598" y="4455453"/>
            <a:ext cx="891207"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Cosmos DB</a:t>
            </a:r>
          </a:p>
        </p:txBody>
      </p:sp>
      <p:pic>
        <p:nvPicPr>
          <p:cNvPr id="192" name="Shape 215">
            <a:extLst>
              <a:ext uri="{FF2B5EF4-FFF2-40B4-BE49-F238E27FC236}">
                <a16:creationId xmlns:a16="http://schemas.microsoft.com/office/drawing/2014/main" id="{7ABCA665-4A6C-4F0F-AB01-EA99D76E69F0}"/>
              </a:ext>
            </a:extLst>
          </p:cNvPr>
          <p:cNvPicPr preferRelativeResize="0"/>
          <p:nvPr/>
        </p:nvPicPr>
        <p:blipFill>
          <a:blip r:embed="rId3" cstate="screen">
            <a:alphaModFix/>
            <a:biLevel thresh="50000"/>
            <a:extLst>
              <a:ext uri="{28A0092B-C50C-407E-A947-70E740481C1C}">
                <a14:useLocalDpi xmlns:a14="http://schemas.microsoft.com/office/drawing/2010/main"/>
              </a:ext>
            </a:extLst>
          </a:blip>
          <a:stretch>
            <a:fillRect/>
          </a:stretch>
        </p:blipFill>
        <p:spPr>
          <a:xfrm>
            <a:off x="10096716" y="4037904"/>
            <a:ext cx="425430" cy="426630"/>
          </a:xfrm>
          <a:prstGeom prst="rect">
            <a:avLst/>
          </a:prstGeom>
          <a:noFill/>
          <a:ln>
            <a:noFill/>
          </a:ln>
        </p:spPr>
      </p:pic>
      <p:sp>
        <p:nvSpPr>
          <p:cNvPr id="193" name="Shape 216">
            <a:extLst>
              <a:ext uri="{FF2B5EF4-FFF2-40B4-BE49-F238E27FC236}">
                <a16:creationId xmlns:a16="http://schemas.microsoft.com/office/drawing/2014/main" id="{158C679C-031C-444A-886D-A5ED6384A8DB}"/>
              </a:ext>
            </a:extLst>
          </p:cNvPr>
          <p:cNvSpPr txBox="1"/>
          <p:nvPr/>
        </p:nvSpPr>
        <p:spPr>
          <a:xfrm>
            <a:off x="9853388" y="4550732"/>
            <a:ext cx="912087" cy="415498"/>
          </a:xfrm>
          <a:prstGeom prst="rect">
            <a:avLst/>
          </a:prstGeom>
          <a:noFill/>
          <a:ln>
            <a:noFill/>
          </a:ln>
        </p:spPr>
        <p:txBody>
          <a:bodyPr lIns="91440" tIns="45720" rIns="91440" bIns="45720" anchor="t" anchorCtr="0">
            <a:spAutoFit/>
          </a:bodyPr>
          <a:lstStyle/>
          <a:p>
            <a:pPr algn="ctr" defTabSz="1219170">
              <a:defRPr/>
            </a:pPr>
            <a:r>
              <a:rPr lang="en-US" sz="1050" kern="0">
                <a:solidFill>
                  <a:srgbClr val="1A1A1A"/>
                </a:solidFill>
                <a:latin typeface="Segoe UI Semibold"/>
                <a:ea typeface="MS PGothic" panose="020B0600070205080204" pitchFamily="34" charset="-128"/>
                <a:cs typeface="Segoe UI Semibold" panose="020B0702040204020203" pitchFamily="34" charset="0"/>
                <a:sym typeface="Arial"/>
              </a:rPr>
              <a:t>Azure App Service</a:t>
            </a:r>
            <a:endParaRPr lang="en" sz="1050" kern="0">
              <a:solidFill>
                <a:srgbClr val="1A1A1A"/>
              </a:solidFill>
              <a:latin typeface="Segoe UI Semibold"/>
              <a:ea typeface="MS PGothic" panose="020B0600070205080204" pitchFamily="34" charset="-128"/>
              <a:cs typeface="Segoe UI Semibold" panose="020B0702040204020203" pitchFamily="34" charset="0"/>
              <a:sym typeface="Arial"/>
            </a:endParaRPr>
          </a:p>
        </p:txBody>
      </p:sp>
      <p:sp>
        <p:nvSpPr>
          <p:cNvPr id="194" name="Shape 222">
            <a:extLst>
              <a:ext uri="{FF2B5EF4-FFF2-40B4-BE49-F238E27FC236}">
                <a16:creationId xmlns:a16="http://schemas.microsoft.com/office/drawing/2014/main" id="{74945E42-9BE5-4809-A0EA-2B9EB5EB1203}"/>
              </a:ext>
            </a:extLst>
          </p:cNvPr>
          <p:cNvSpPr txBox="1"/>
          <p:nvPr/>
        </p:nvSpPr>
        <p:spPr>
          <a:xfrm>
            <a:off x="10953748" y="4352461"/>
            <a:ext cx="1154362" cy="421200"/>
          </a:xfrm>
          <a:prstGeom prst="rect">
            <a:avLst/>
          </a:prstGeom>
          <a:noFill/>
          <a:ln>
            <a:noFill/>
          </a:ln>
        </p:spPr>
        <p:txBody>
          <a:bodyPr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n-ea"/>
                <a:cs typeface="Arial"/>
                <a:sym typeface="Arial"/>
              </a:rPr>
              <a:t>Web &amp;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n-ea"/>
                <a:cs typeface="Arial"/>
                <a:sym typeface="Arial"/>
              </a:rPr>
              <a:t>mobile apps</a:t>
            </a:r>
            <a:endParaRPr kumimoji="0" lang="en" sz="1050" b="0" i="0" u="none" strike="noStrike" kern="0" cap="none" spc="0" normalizeH="0" baseline="0" noProof="0">
              <a:ln>
                <a:noFill/>
              </a:ln>
              <a:solidFill>
                <a:srgbClr val="1A1A1A"/>
              </a:solidFill>
              <a:effectLst/>
              <a:uLnTx/>
              <a:uFillTx/>
              <a:latin typeface="Segoe UI Semibold"/>
              <a:ea typeface="+mn-ea"/>
              <a:cs typeface="Arial"/>
              <a:sym typeface="Arial"/>
            </a:endParaRPr>
          </a:p>
        </p:txBody>
      </p:sp>
      <p:grpSp>
        <p:nvGrpSpPr>
          <p:cNvPr id="195" name="Group 194">
            <a:extLst>
              <a:ext uri="{FF2B5EF4-FFF2-40B4-BE49-F238E27FC236}">
                <a16:creationId xmlns:a16="http://schemas.microsoft.com/office/drawing/2014/main" id="{15A5A29D-7EEA-410A-B31B-095569460B90}"/>
              </a:ext>
            </a:extLst>
          </p:cNvPr>
          <p:cNvGrpSpPr/>
          <p:nvPr/>
        </p:nvGrpSpPr>
        <p:grpSpPr>
          <a:xfrm>
            <a:off x="11232418" y="3836304"/>
            <a:ext cx="597022" cy="397434"/>
            <a:chOff x="11045596" y="2247786"/>
            <a:chExt cx="736138" cy="490042"/>
          </a:xfrm>
        </p:grpSpPr>
        <p:grpSp>
          <p:nvGrpSpPr>
            <p:cNvPr id="196" name="Group 195">
              <a:extLst>
                <a:ext uri="{FF2B5EF4-FFF2-40B4-BE49-F238E27FC236}">
                  <a16:creationId xmlns:a16="http://schemas.microsoft.com/office/drawing/2014/main" id="{5A188335-2250-4155-893F-F5680490E22D}"/>
                </a:ext>
              </a:extLst>
            </p:cNvPr>
            <p:cNvGrpSpPr/>
            <p:nvPr/>
          </p:nvGrpSpPr>
          <p:grpSpPr>
            <a:xfrm>
              <a:off x="11045596" y="2247786"/>
              <a:ext cx="736138" cy="490042"/>
              <a:chOff x="2158428" y="1769885"/>
              <a:chExt cx="6300710" cy="4194336"/>
            </a:xfrm>
          </p:grpSpPr>
          <p:sp>
            <p:nvSpPr>
              <p:cNvPr id="198" name="Rectangle 197">
                <a:extLst>
                  <a:ext uri="{FF2B5EF4-FFF2-40B4-BE49-F238E27FC236}">
                    <a16:creationId xmlns:a16="http://schemas.microsoft.com/office/drawing/2014/main" id="{6D37B092-4104-447E-85C1-6696947BA0AD}"/>
                  </a:ext>
                </a:extLst>
              </p:cNvPr>
              <p:cNvSpPr/>
              <p:nvPr/>
            </p:nvSpPr>
            <p:spPr>
              <a:xfrm>
                <a:off x="2158428" y="2074895"/>
                <a:ext cx="6300710" cy="3889326"/>
              </a:xfrm>
              <a:prstGeom prst="rect">
                <a:avLst/>
              </a:prstGeom>
              <a:solidFill>
                <a:schemeClr val="accent1"/>
              </a:solidFill>
              <a:ln w="762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E66E6AC3-4950-4597-91A7-DFC79BD96E83}"/>
                  </a:ext>
                </a:extLst>
              </p:cNvPr>
              <p:cNvSpPr/>
              <p:nvPr/>
            </p:nvSpPr>
            <p:spPr>
              <a:xfrm>
                <a:off x="2158428" y="1769885"/>
                <a:ext cx="6300710" cy="306148"/>
              </a:xfrm>
              <a:prstGeom prst="rect">
                <a:avLst/>
              </a:prstGeom>
              <a:solidFill>
                <a:srgbClr val="005A9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0" name="Rounded Rectangle 215">
                <a:extLst>
                  <a:ext uri="{FF2B5EF4-FFF2-40B4-BE49-F238E27FC236}">
                    <a16:creationId xmlns:a16="http://schemas.microsoft.com/office/drawing/2014/main" id="{4A82A4D5-9810-4CFC-B57C-3D69742BE855}"/>
                  </a:ext>
                </a:extLst>
              </p:cNvPr>
              <p:cNvSpPr/>
              <p:nvPr/>
            </p:nvSpPr>
            <p:spPr>
              <a:xfrm>
                <a:off x="2300013" y="2230920"/>
                <a:ext cx="6017538" cy="3577273"/>
              </a:xfrm>
              <a:prstGeom prst="roundRect">
                <a:avLst>
                  <a:gd name="adj" fmla="val 1965"/>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7" name="Multiply 216">
                <a:extLst>
                  <a:ext uri="{FF2B5EF4-FFF2-40B4-BE49-F238E27FC236}">
                    <a16:creationId xmlns:a16="http://schemas.microsoft.com/office/drawing/2014/main" id="{4BC4AFD6-3DFC-4541-83D9-228E943DAC10}"/>
                  </a:ext>
                </a:extLst>
              </p:cNvPr>
              <p:cNvSpPr/>
              <p:nvPr/>
            </p:nvSpPr>
            <p:spPr>
              <a:xfrm>
                <a:off x="8161932" y="1798086"/>
                <a:ext cx="249745" cy="249745"/>
              </a:xfrm>
              <a:prstGeom prst="mathMultiply">
                <a:avLst>
                  <a:gd name="adj1" fmla="val 12626"/>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2377CEE7-5AB2-44B3-B11A-0C429EB27EDE}"/>
                  </a:ext>
                </a:extLst>
              </p:cNvPr>
              <p:cNvSpPr/>
              <p:nvPr/>
            </p:nvSpPr>
            <p:spPr>
              <a:xfrm>
                <a:off x="7629467" y="1953420"/>
                <a:ext cx="163048" cy="44031"/>
              </a:xfrm>
              <a:prstGeom prst="rect">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9" name="Freeform 221">
                <a:extLst>
                  <a:ext uri="{FF2B5EF4-FFF2-40B4-BE49-F238E27FC236}">
                    <a16:creationId xmlns:a16="http://schemas.microsoft.com/office/drawing/2014/main" id="{6B88CEC4-577F-40E3-A25C-2B6AD5C58852}"/>
                  </a:ext>
                </a:extLst>
              </p:cNvPr>
              <p:cNvSpPr/>
              <p:nvPr/>
            </p:nvSpPr>
            <p:spPr>
              <a:xfrm>
                <a:off x="7886700" y="1831521"/>
                <a:ext cx="204107" cy="165930"/>
              </a:xfrm>
              <a:custGeom>
                <a:avLst/>
                <a:gdLst>
                  <a:gd name="connsiteX0" fmla="*/ 29934 w 204107"/>
                  <a:gd name="connsiteY0" fmla="*/ 50347 h 165930"/>
                  <a:gd name="connsiteX1" fmla="*/ 29934 w 204107"/>
                  <a:gd name="connsiteY1" fmla="*/ 135599 h 165930"/>
                  <a:gd name="connsiteX2" fmla="*/ 174172 w 204107"/>
                  <a:gd name="connsiteY2" fmla="*/ 135599 h 165930"/>
                  <a:gd name="connsiteX3" fmla="*/ 174172 w 204107"/>
                  <a:gd name="connsiteY3" fmla="*/ 50347 h 165930"/>
                  <a:gd name="connsiteX4" fmla="*/ 0 w 204107"/>
                  <a:gd name="connsiteY4" fmla="*/ 0 h 165930"/>
                  <a:gd name="connsiteX5" fmla="*/ 204107 w 204107"/>
                  <a:gd name="connsiteY5" fmla="*/ 0 h 165930"/>
                  <a:gd name="connsiteX6" fmla="*/ 204107 w 204107"/>
                  <a:gd name="connsiteY6" fmla="*/ 165930 h 165930"/>
                  <a:gd name="connsiteX7" fmla="*/ 0 w 204107"/>
                  <a:gd name="connsiteY7" fmla="*/ 165930 h 16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107" h="165930">
                    <a:moveTo>
                      <a:pt x="29934" y="50347"/>
                    </a:moveTo>
                    <a:lnTo>
                      <a:pt x="29934" y="135599"/>
                    </a:lnTo>
                    <a:lnTo>
                      <a:pt x="174172" y="135599"/>
                    </a:lnTo>
                    <a:lnTo>
                      <a:pt x="174172" y="50347"/>
                    </a:lnTo>
                    <a:close/>
                    <a:moveTo>
                      <a:pt x="0" y="0"/>
                    </a:moveTo>
                    <a:lnTo>
                      <a:pt x="204107" y="0"/>
                    </a:lnTo>
                    <a:lnTo>
                      <a:pt x="204107" y="165930"/>
                    </a:lnTo>
                    <a:lnTo>
                      <a:pt x="0" y="165930"/>
                    </a:lnTo>
                    <a:close/>
                  </a:path>
                </a:pathLst>
              </a:custGeom>
              <a:solidFill>
                <a:srgbClr val="FFFFFF"/>
              </a:solidFill>
              <a:ln w="1079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97" name="Up Arrow 6">
              <a:extLst>
                <a:ext uri="{FF2B5EF4-FFF2-40B4-BE49-F238E27FC236}">
                  <a16:creationId xmlns:a16="http://schemas.microsoft.com/office/drawing/2014/main" id="{7C2D40EA-B763-49DC-898A-DAD0C2445E63}"/>
                </a:ext>
              </a:extLst>
            </p:cNvPr>
            <p:cNvSpPr/>
            <p:nvPr/>
          </p:nvSpPr>
          <p:spPr bwMode="auto">
            <a:xfrm rot="2700000">
              <a:off x="11319129" y="2358291"/>
              <a:ext cx="248494" cy="291123"/>
            </a:xfrm>
            <a:prstGeom prst="upArrow">
              <a:avLst>
                <a:gd name="adj1" fmla="val 55098"/>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30" name="Straight Arrow Connector 229">
            <a:extLst>
              <a:ext uri="{FF2B5EF4-FFF2-40B4-BE49-F238E27FC236}">
                <a16:creationId xmlns:a16="http://schemas.microsoft.com/office/drawing/2014/main" id="{806FC893-5942-485B-BCE3-DE6368764DC9}"/>
              </a:ext>
            </a:extLst>
          </p:cNvPr>
          <p:cNvCxnSpPr>
            <a:cxnSpLocks/>
          </p:cNvCxnSpPr>
          <p:nvPr/>
        </p:nvCxnSpPr>
        <p:spPr>
          <a:xfrm>
            <a:off x="5560940" y="4233738"/>
            <a:ext cx="11744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A378C9AE-C361-4DAD-A1BA-085AA8ED5BF4}"/>
              </a:ext>
            </a:extLst>
          </p:cNvPr>
          <p:cNvCxnSpPr>
            <a:cxnSpLocks/>
          </p:cNvCxnSpPr>
          <p:nvPr/>
        </p:nvCxnSpPr>
        <p:spPr>
          <a:xfrm>
            <a:off x="7881529" y="4233738"/>
            <a:ext cx="82406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33B952E0-C77F-41A9-865A-F2B9F59F1BC3}"/>
              </a:ext>
            </a:extLst>
          </p:cNvPr>
          <p:cNvCxnSpPr>
            <a:cxnSpLocks/>
          </p:cNvCxnSpPr>
          <p:nvPr/>
        </p:nvCxnSpPr>
        <p:spPr>
          <a:xfrm>
            <a:off x="9590996" y="4233738"/>
            <a:ext cx="262392"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830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4C1C574-B008-439B-A29B-CE925E8400B7}"/>
              </a:ext>
            </a:extLst>
          </p:cNvPr>
          <p:cNvSpPr/>
          <p:nvPr/>
        </p:nvSpPr>
        <p:spPr bwMode="auto">
          <a:xfrm>
            <a:off x="588263" y="1744907"/>
            <a:ext cx="1268042" cy="338554"/>
          </a:xfrm>
          <a:prstGeom prst="rect">
            <a:avLst/>
          </a:prstGeom>
        </p:spPr>
        <p:txBody>
          <a:bodyPr vert="horz" wrap="square" lIns="0" tIns="45720" rIns="91440" bIns="4572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Documents</a:t>
            </a:r>
          </a:p>
        </p:txBody>
      </p:sp>
      <p:sp>
        <p:nvSpPr>
          <p:cNvPr id="68" name="Rectangle 67">
            <a:extLst>
              <a:ext uri="{FF2B5EF4-FFF2-40B4-BE49-F238E27FC236}">
                <a16:creationId xmlns:a16="http://schemas.microsoft.com/office/drawing/2014/main" id="{865CD6A4-CC70-45B2-ACEB-C377E91BBA4C}"/>
              </a:ext>
            </a:extLst>
          </p:cNvPr>
          <p:cNvSpPr/>
          <p:nvPr/>
        </p:nvSpPr>
        <p:spPr bwMode="auto">
          <a:xfrm>
            <a:off x="5009351" y="1744907"/>
            <a:ext cx="1678348" cy="338554"/>
          </a:xfrm>
          <a:prstGeom prst="rect">
            <a:avLst/>
          </a:prstGeom>
        </p:spPr>
        <p:txBody>
          <a:bodyPr vert="horz" wrap="square" lIns="91440" tIns="45720" rIns="91440" bIns="4572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Cutting-edge AI </a:t>
            </a:r>
          </a:p>
        </p:txBody>
      </p:sp>
      <p:sp>
        <p:nvSpPr>
          <p:cNvPr id="82" name="Rectangle 81">
            <a:extLst>
              <a:ext uri="{FF2B5EF4-FFF2-40B4-BE49-F238E27FC236}">
                <a16:creationId xmlns:a16="http://schemas.microsoft.com/office/drawing/2014/main" id="{4DF71690-0027-43FD-94B3-4391735E7175}"/>
              </a:ext>
            </a:extLst>
          </p:cNvPr>
          <p:cNvSpPr/>
          <p:nvPr/>
        </p:nvSpPr>
        <p:spPr bwMode="auto">
          <a:xfrm>
            <a:off x="9561881" y="1744907"/>
            <a:ext cx="2131280" cy="584775"/>
          </a:xfrm>
          <a:prstGeom prst="rect">
            <a:avLst/>
          </a:prstGeom>
        </p:spPr>
        <p:txBody>
          <a:bodyPr vert="horz" wrap="square" lIns="91440" tIns="45720" rIns="91440" bIns="4572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Fully text-searchable rich index</a:t>
            </a:r>
          </a:p>
        </p:txBody>
      </p:sp>
      <p:sp>
        <p:nvSpPr>
          <p:cNvPr id="3" name="Title 2">
            <a:extLst>
              <a:ext uri="{FF2B5EF4-FFF2-40B4-BE49-F238E27FC236}">
                <a16:creationId xmlns:a16="http://schemas.microsoft.com/office/drawing/2014/main" id="{6D572A94-1604-45DD-BEC1-D6C9027BAB1A}"/>
              </a:ext>
            </a:extLst>
          </p:cNvPr>
          <p:cNvSpPr>
            <a:spLocks noGrp="1"/>
          </p:cNvSpPr>
          <p:nvPr>
            <p:ph type="title"/>
          </p:nvPr>
        </p:nvSpPr>
        <p:spPr/>
        <p:txBody>
          <a:bodyPr/>
          <a:lstStyle/>
          <a:p>
            <a:pPr algn="ctr"/>
            <a:r>
              <a:rPr lang="en-US"/>
              <a:t>Knowledge mining with Azure Search</a:t>
            </a:r>
          </a:p>
        </p:txBody>
      </p:sp>
      <p:sp>
        <p:nvSpPr>
          <p:cNvPr id="28" name="Arrow: Chevron 2">
            <a:extLst>
              <a:ext uri="{FF2B5EF4-FFF2-40B4-BE49-F238E27FC236}">
                <a16:creationId xmlns:a16="http://schemas.microsoft.com/office/drawing/2014/main" id="{826EE199-3DB5-4222-9C55-BE01C4F8418C}"/>
              </a:ext>
            </a:extLst>
          </p:cNvPr>
          <p:cNvSpPr/>
          <p:nvPr/>
        </p:nvSpPr>
        <p:spPr bwMode="auto">
          <a:xfrm>
            <a:off x="9243201" y="3226880"/>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Arrow: Chevron 2">
            <a:extLst>
              <a:ext uri="{FF2B5EF4-FFF2-40B4-BE49-F238E27FC236}">
                <a16:creationId xmlns:a16="http://schemas.microsoft.com/office/drawing/2014/main" id="{67F233F6-DB84-489F-B54D-33992F9B8BAE}"/>
              </a:ext>
            </a:extLst>
          </p:cNvPr>
          <p:cNvSpPr/>
          <p:nvPr/>
        </p:nvSpPr>
        <p:spPr bwMode="auto">
          <a:xfrm>
            <a:off x="1683801" y="3233056"/>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document_3">
            <a:extLst>
              <a:ext uri="{FF2B5EF4-FFF2-40B4-BE49-F238E27FC236}">
                <a16:creationId xmlns:a16="http://schemas.microsoft.com/office/drawing/2014/main" id="{13D6D4C7-313B-4BCC-AF19-3F1505B60B09}"/>
              </a:ext>
            </a:extLst>
          </p:cNvPr>
          <p:cNvSpPr>
            <a:spLocks noChangeAspect="1" noEditPoints="1"/>
          </p:cNvSpPr>
          <p:nvPr/>
        </p:nvSpPr>
        <p:spPr bwMode="auto">
          <a:xfrm>
            <a:off x="754638" y="3876095"/>
            <a:ext cx="442170" cy="511985"/>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5" name="Freeform 5">
            <a:extLst>
              <a:ext uri="{FF2B5EF4-FFF2-40B4-BE49-F238E27FC236}">
                <a16:creationId xmlns:a16="http://schemas.microsoft.com/office/drawing/2014/main" id="{37651D3D-BFB2-4F81-8D27-2E72C8BA66B0}"/>
              </a:ext>
            </a:extLst>
          </p:cNvPr>
          <p:cNvSpPr>
            <a:spLocks noEditPoints="1"/>
          </p:cNvSpPr>
          <p:nvPr/>
        </p:nvSpPr>
        <p:spPr bwMode="auto">
          <a:xfrm>
            <a:off x="5735412" y="2433527"/>
            <a:ext cx="222270" cy="35552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6" name="Group 75">
            <a:extLst>
              <a:ext uri="{FF2B5EF4-FFF2-40B4-BE49-F238E27FC236}">
                <a16:creationId xmlns:a16="http://schemas.microsoft.com/office/drawing/2014/main" id="{FC8865A3-2F83-4F44-910A-A42555EFAB9D}"/>
              </a:ext>
            </a:extLst>
          </p:cNvPr>
          <p:cNvGrpSpPr/>
          <p:nvPr/>
        </p:nvGrpSpPr>
        <p:grpSpPr>
          <a:xfrm>
            <a:off x="3224782" y="3500327"/>
            <a:ext cx="343534" cy="271610"/>
            <a:chOff x="967154" y="1481462"/>
            <a:chExt cx="5331069" cy="4214950"/>
          </a:xfrm>
        </p:grpSpPr>
        <p:cxnSp>
          <p:nvCxnSpPr>
            <p:cNvPr id="77" name="Straight Connector 76">
              <a:extLst>
                <a:ext uri="{FF2B5EF4-FFF2-40B4-BE49-F238E27FC236}">
                  <a16:creationId xmlns:a16="http://schemas.microsoft.com/office/drawing/2014/main" id="{59A40472-D23D-4A6A-85F3-650E7EB7AA67}"/>
                </a:ext>
              </a:extLst>
            </p:cNvPr>
            <p:cNvCxnSpPr>
              <a:cxnSpLocks/>
            </p:cNvCxnSpPr>
            <p:nvPr/>
          </p:nvCxnSpPr>
          <p:spPr>
            <a:xfrm>
              <a:off x="967154" y="5696412"/>
              <a:ext cx="5331069" cy="0"/>
            </a:xfrm>
            <a:prstGeom prst="line">
              <a:avLst/>
            </a:prstGeom>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36B927C-5BC7-46C6-BE90-0E261F650787}"/>
                </a:ext>
              </a:extLst>
            </p:cNvPr>
            <p:cNvSpPr/>
            <p:nvPr/>
          </p:nvSpPr>
          <p:spPr bwMode="auto">
            <a:xfrm>
              <a:off x="1286608" y="2696308"/>
              <a:ext cx="2793023" cy="300010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08769F3-722F-40A9-BFF2-5DB05559DAD7}"/>
                </a:ext>
              </a:extLst>
            </p:cNvPr>
            <p:cNvSpPr/>
            <p:nvPr/>
          </p:nvSpPr>
          <p:spPr bwMode="auto">
            <a:xfrm>
              <a:off x="2225919" y="4700954"/>
              <a:ext cx="914400" cy="99545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Shape 404">
              <a:extLst>
                <a:ext uri="{FF2B5EF4-FFF2-40B4-BE49-F238E27FC236}">
                  <a16:creationId xmlns:a16="http://schemas.microsoft.com/office/drawing/2014/main" id="{1DE5A837-E5CA-4FD3-8487-87E2B020E412}"/>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Shape 405">
              <a:extLst>
                <a:ext uri="{FF2B5EF4-FFF2-40B4-BE49-F238E27FC236}">
                  <a16:creationId xmlns:a16="http://schemas.microsoft.com/office/drawing/2014/main" id="{90111C11-5AA4-4452-8DB4-F6006691365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3" name="Freeform 5">
            <a:extLst>
              <a:ext uri="{FF2B5EF4-FFF2-40B4-BE49-F238E27FC236}">
                <a16:creationId xmlns:a16="http://schemas.microsoft.com/office/drawing/2014/main" id="{781F6DED-EF48-489E-913E-ED7BF55F86D6}"/>
              </a:ext>
            </a:extLst>
          </p:cNvPr>
          <p:cNvSpPr>
            <a:spLocks noEditPoints="1"/>
          </p:cNvSpPr>
          <p:nvPr/>
        </p:nvSpPr>
        <p:spPr bwMode="auto">
          <a:xfrm>
            <a:off x="5713865" y="3475441"/>
            <a:ext cx="265364" cy="29649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9" name="building_5">
            <a:extLst>
              <a:ext uri="{FF2B5EF4-FFF2-40B4-BE49-F238E27FC236}">
                <a16:creationId xmlns:a16="http://schemas.microsoft.com/office/drawing/2014/main" id="{8C0B64C2-301A-49B9-8C4A-53195071CA5D}"/>
              </a:ext>
            </a:extLst>
          </p:cNvPr>
          <p:cNvSpPr>
            <a:spLocks noChangeAspect="1" noEditPoints="1"/>
          </p:cNvSpPr>
          <p:nvPr/>
        </p:nvSpPr>
        <p:spPr bwMode="auto">
          <a:xfrm>
            <a:off x="5674780" y="5431943"/>
            <a:ext cx="343534" cy="294256"/>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100" name="Group 99">
            <a:extLst>
              <a:ext uri="{FF2B5EF4-FFF2-40B4-BE49-F238E27FC236}">
                <a16:creationId xmlns:a16="http://schemas.microsoft.com/office/drawing/2014/main" id="{7EA89C0D-E0FC-4B60-8F82-B22620968A3C}"/>
              </a:ext>
            </a:extLst>
          </p:cNvPr>
          <p:cNvGrpSpPr/>
          <p:nvPr/>
        </p:nvGrpSpPr>
        <p:grpSpPr>
          <a:xfrm>
            <a:off x="8086654" y="5411460"/>
            <a:ext cx="263532" cy="322598"/>
            <a:chOff x="965200" y="3436897"/>
            <a:chExt cx="528881" cy="647424"/>
          </a:xfrm>
        </p:grpSpPr>
        <p:grpSp>
          <p:nvGrpSpPr>
            <p:cNvPr id="101" name="Group 100">
              <a:extLst>
                <a:ext uri="{FF2B5EF4-FFF2-40B4-BE49-F238E27FC236}">
                  <a16:creationId xmlns:a16="http://schemas.microsoft.com/office/drawing/2014/main" id="{CA8F3AFC-3637-41B9-84B7-4E9D62E41667}"/>
                </a:ext>
              </a:extLst>
            </p:cNvPr>
            <p:cNvGrpSpPr/>
            <p:nvPr/>
          </p:nvGrpSpPr>
          <p:grpSpPr>
            <a:xfrm flipH="1">
              <a:off x="965200" y="3436897"/>
              <a:ext cx="528881" cy="647424"/>
              <a:chOff x="3003960" y="3685414"/>
              <a:chExt cx="403310" cy="493707"/>
            </a:xfrm>
          </p:grpSpPr>
          <p:sp>
            <p:nvSpPr>
              <p:cNvPr id="106" name="Snip Single Corner Rectangle 26">
                <a:extLst>
                  <a:ext uri="{FF2B5EF4-FFF2-40B4-BE49-F238E27FC236}">
                    <a16:creationId xmlns:a16="http://schemas.microsoft.com/office/drawing/2014/main" id="{6BB80100-8A33-4646-8BA6-E867C349522C}"/>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Triangle 27">
                <a:extLst>
                  <a:ext uri="{FF2B5EF4-FFF2-40B4-BE49-F238E27FC236}">
                    <a16:creationId xmlns:a16="http://schemas.microsoft.com/office/drawing/2014/main" id="{E2ED9760-C431-455B-9071-BEF86C70F435}"/>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02" name="Straight Connector 101">
              <a:extLst>
                <a:ext uri="{FF2B5EF4-FFF2-40B4-BE49-F238E27FC236}">
                  <a16:creationId xmlns:a16="http://schemas.microsoft.com/office/drawing/2014/main" id="{FF4164EF-F694-4940-A3FF-A39CDA64E7CC}"/>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A79AAA6-14EE-47DC-A990-0F2A7457025E}"/>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F960C6-3FB9-421A-9A27-58F61C7C52CE}"/>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3F15A08-7B90-49DC-8429-369520175E61}"/>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DeveloperTools_EC7A">
            <a:extLst>
              <a:ext uri="{FF2B5EF4-FFF2-40B4-BE49-F238E27FC236}">
                <a16:creationId xmlns:a16="http://schemas.microsoft.com/office/drawing/2014/main" id="{94D8DE91-6C0B-464A-A30B-2A0F943F3307}"/>
              </a:ext>
            </a:extLst>
          </p:cNvPr>
          <p:cNvSpPr>
            <a:spLocks noChangeAspect="1" noEditPoints="1"/>
          </p:cNvSpPr>
          <p:nvPr/>
        </p:nvSpPr>
        <p:spPr bwMode="auto">
          <a:xfrm>
            <a:off x="3288344" y="5372622"/>
            <a:ext cx="216410" cy="34098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12" name="Group 111">
            <a:extLst>
              <a:ext uri="{FF2B5EF4-FFF2-40B4-BE49-F238E27FC236}">
                <a16:creationId xmlns:a16="http://schemas.microsoft.com/office/drawing/2014/main" id="{BA35E74C-31DB-403A-B265-72F02AA2A405}"/>
              </a:ext>
            </a:extLst>
          </p:cNvPr>
          <p:cNvGrpSpPr/>
          <p:nvPr/>
        </p:nvGrpSpPr>
        <p:grpSpPr>
          <a:xfrm>
            <a:off x="5713838" y="4446007"/>
            <a:ext cx="265398" cy="334526"/>
            <a:chOff x="9006725" y="765957"/>
            <a:chExt cx="222999" cy="281085"/>
          </a:xfrm>
        </p:grpSpPr>
        <p:grpSp>
          <p:nvGrpSpPr>
            <p:cNvPr id="113" name="Group 112">
              <a:extLst>
                <a:ext uri="{FF2B5EF4-FFF2-40B4-BE49-F238E27FC236}">
                  <a16:creationId xmlns:a16="http://schemas.microsoft.com/office/drawing/2014/main" id="{E4A03259-7418-44B6-855C-6B5B2D23AC24}"/>
                </a:ext>
              </a:extLst>
            </p:cNvPr>
            <p:cNvGrpSpPr/>
            <p:nvPr/>
          </p:nvGrpSpPr>
          <p:grpSpPr>
            <a:xfrm>
              <a:off x="9006725" y="765957"/>
              <a:ext cx="222999" cy="281085"/>
              <a:chOff x="9049397" y="3538221"/>
              <a:chExt cx="843714" cy="1063479"/>
            </a:xfrm>
          </p:grpSpPr>
          <p:sp>
            <p:nvSpPr>
              <p:cNvPr id="117" name="Delay 472">
                <a:extLst>
                  <a:ext uri="{FF2B5EF4-FFF2-40B4-BE49-F238E27FC236}">
                    <a16:creationId xmlns:a16="http://schemas.microsoft.com/office/drawing/2014/main" id="{CCF9D947-5248-4E66-B4BB-230DB9D5F1B7}"/>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2CE6A796-3964-4630-B86E-801E261F9CB1}"/>
                  </a:ext>
                </a:extLst>
              </p:cNvPr>
              <p:cNvGrpSpPr/>
              <p:nvPr/>
            </p:nvGrpSpPr>
            <p:grpSpPr>
              <a:xfrm>
                <a:off x="9049397" y="3679697"/>
                <a:ext cx="843714" cy="922003"/>
                <a:chOff x="7480331" y="4348086"/>
                <a:chExt cx="144649" cy="158071"/>
              </a:xfrm>
              <a:solidFill>
                <a:schemeClr val="bg1"/>
              </a:solidFill>
            </p:grpSpPr>
            <p:sp>
              <p:nvSpPr>
                <p:cNvPr id="119" name="Oval 9">
                  <a:extLst>
                    <a:ext uri="{FF2B5EF4-FFF2-40B4-BE49-F238E27FC236}">
                      <a16:creationId xmlns:a16="http://schemas.microsoft.com/office/drawing/2014/main" id="{8939D726-E18B-4FC9-AED3-399FDF6F7705}"/>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10">
                  <a:extLst>
                    <a:ext uri="{FF2B5EF4-FFF2-40B4-BE49-F238E27FC236}">
                      <a16:creationId xmlns:a16="http://schemas.microsoft.com/office/drawing/2014/main" id="{05205D45-9E84-4435-969A-5878002A952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4" name="Rounded Rectangle 442">
              <a:extLst>
                <a:ext uri="{FF2B5EF4-FFF2-40B4-BE49-F238E27FC236}">
                  <a16:creationId xmlns:a16="http://schemas.microsoft.com/office/drawing/2014/main" id="{51952DDC-54C7-4A6C-BA2E-7800EE9CD2DE}"/>
                </a:ext>
              </a:extLst>
            </p:cNvPr>
            <p:cNvSpPr/>
            <p:nvPr/>
          </p:nvSpPr>
          <p:spPr bwMode="auto">
            <a:xfrm>
              <a:off x="9067095"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ounded Rectangle 443">
              <a:extLst>
                <a:ext uri="{FF2B5EF4-FFF2-40B4-BE49-F238E27FC236}">
                  <a16:creationId xmlns:a16="http://schemas.microsoft.com/office/drawing/2014/main" id="{FAA24222-4D8F-471E-9086-304141A5B8A5}"/>
                </a:ext>
              </a:extLst>
            </p:cNvPr>
            <p:cNvSpPr/>
            <p:nvPr/>
          </p:nvSpPr>
          <p:spPr bwMode="auto">
            <a:xfrm>
              <a:off x="9124249"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444">
              <a:extLst>
                <a:ext uri="{FF2B5EF4-FFF2-40B4-BE49-F238E27FC236}">
                  <a16:creationId xmlns:a16="http://schemas.microsoft.com/office/drawing/2014/main" id="{4B597123-C51E-4D00-B56B-ECEFAB8F2889}"/>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 name="Smiley Face 4">
            <a:extLst>
              <a:ext uri="{FF2B5EF4-FFF2-40B4-BE49-F238E27FC236}">
                <a16:creationId xmlns:a16="http://schemas.microsoft.com/office/drawing/2014/main" id="{FA7903ED-FF53-44B1-9BE1-570B42737B81}"/>
              </a:ext>
            </a:extLst>
          </p:cNvPr>
          <p:cNvSpPr/>
          <p:nvPr/>
        </p:nvSpPr>
        <p:spPr bwMode="auto">
          <a:xfrm>
            <a:off x="8071524" y="2495257"/>
            <a:ext cx="293790" cy="293790"/>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TextBox 186">
            <a:extLst>
              <a:ext uri="{FF2B5EF4-FFF2-40B4-BE49-F238E27FC236}">
                <a16:creationId xmlns:a16="http://schemas.microsoft.com/office/drawing/2014/main" id="{18815C42-C69E-4AFB-810C-6B9DECA49B9B}"/>
              </a:ext>
            </a:extLst>
          </p:cNvPr>
          <p:cNvSpPr txBox="1"/>
          <p:nvPr/>
        </p:nvSpPr>
        <p:spPr>
          <a:xfrm>
            <a:off x="2559846" y="2832944"/>
            <a:ext cx="167340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Key Phrase extraction </a:t>
            </a:r>
          </a:p>
        </p:txBody>
      </p:sp>
      <p:sp>
        <p:nvSpPr>
          <p:cNvPr id="188" name="TextBox 187">
            <a:extLst>
              <a:ext uri="{FF2B5EF4-FFF2-40B4-BE49-F238E27FC236}">
                <a16:creationId xmlns:a16="http://schemas.microsoft.com/office/drawing/2014/main" id="{2EF22189-6736-4E00-90AE-0FC174906C01}"/>
              </a:ext>
            </a:extLst>
          </p:cNvPr>
          <p:cNvSpPr txBox="1"/>
          <p:nvPr/>
        </p:nvSpPr>
        <p:spPr>
          <a:xfrm>
            <a:off x="4875769" y="2832944"/>
            <a:ext cx="194155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Location entity extraction </a:t>
            </a:r>
          </a:p>
        </p:txBody>
      </p:sp>
      <p:sp>
        <p:nvSpPr>
          <p:cNvPr id="189" name="TextBox 188">
            <a:extLst>
              <a:ext uri="{FF2B5EF4-FFF2-40B4-BE49-F238E27FC236}">
                <a16:creationId xmlns:a16="http://schemas.microsoft.com/office/drawing/2014/main" id="{195DD90A-FBD9-43A8-A095-DD11D76379E8}"/>
              </a:ext>
            </a:extLst>
          </p:cNvPr>
          <p:cNvSpPr txBox="1"/>
          <p:nvPr/>
        </p:nvSpPr>
        <p:spPr>
          <a:xfrm>
            <a:off x="7498511" y="2832944"/>
            <a:ext cx="143981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Sentiment analysis</a:t>
            </a:r>
          </a:p>
        </p:txBody>
      </p:sp>
      <p:sp>
        <p:nvSpPr>
          <p:cNvPr id="190" name="TextBox 189">
            <a:extLst>
              <a:ext uri="{FF2B5EF4-FFF2-40B4-BE49-F238E27FC236}">
                <a16:creationId xmlns:a16="http://schemas.microsoft.com/office/drawing/2014/main" id="{66C5C4AE-49F5-44FD-B2B4-764D20E191E1}"/>
              </a:ext>
            </a:extLst>
          </p:cNvPr>
          <p:cNvSpPr txBox="1"/>
          <p:nvPr/>
        </p:nvSpPr>
        <p:spPr>
          <a:xfrm>
            <a:off x="2291570" y="3811258"/>
            <a:ext cx="2209958"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Organization entity extraction</a:t>
            </a:r>
          </a:p>
        </p:txBody>
      </p:sp>
      <p:sp>
        <p:nvSpPr>
          <p:cNvPr id="191" name="TextBox 190">
            <a:extLst>
              <a:ext uri="{FF2B5EF4-FFF2-40B4-BE49-F238E27FC236}">
                <a16:creationId xmlns:a16="http://schemas.microsoft.com/office/drawing/2014/main" id="{BF50FFFD-F2B8-43E9-BB81-E27EC6CE30BB}"/>
              </a:ext>
            </a:extLst>
          </p:cNvPr>
          <p:cNvSpPr txBox="1"/>
          <p:nvPr/>
        </p:nvSpPr>
        <p:spPr>
          <a:xfrm>
            <a:off x="4899805" y="3811258"/>
            <a:ext cx="1893484"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Persons entity extraction</a:t>
            </a:r>
          </a:p>
        </p:txBody>
      </p:sp>
      <p:sp>
        <p:nvSpPr>
          <p:cNvPr id="192" name="TextBox 191">
            <a:extLst>
              <a:ext uri="{FF2B5EF4-FFF2-40B4-BE49-F238E27FC236}">
                <a16:creationId xmlns:a16="http://schemas.microsoft.com/office/drawing/2014/main" id="{6341C792-31CA-4CAC-947A-8E2F1E92C68C}"/>
              </a:ext>
            </a:extLst>
          </p:cNvPr>
          <p:cNvSpPr txBox="1"/>
          <p:nvPr/>
        </p:nvSpPr>
        <p:spPr>
          <a:xfrm>
            <a:off x="7452633" y="3811258"/>
            <a:ext cx="1531573"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Language detection</a:t>
            </a:r>
          </a:p>
        </p:txBody>
      </p:sp>
      <p:sp>
        <p:nvSpPr>
          <p:cNvPr id="193" name="TextBox 192">
            <a:extLst>
              <a:ext uri="{FF2B5EF4-FFF2-40B4-BE49-F238E27FC236}">
                <a16:creationId xmlns:a16="http://schemas.microsoft.com/office/drawing/2014/main" id="{A5B72E17-FF5C-4839-8C8D-9F7158FE63F9}"/>
              </a:ext>
            </a:extLst>
          </p:cNvPr>
          <p:cNvSpPr txBox="1"/>
          <p:nvPr/>
        </p:nvSpPr>
        <p:spPr>
          <a:xfrm>
            <a:off x="2813954" y="4789572"/>
            <a:ext cx="1165191"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Face detection</a:t>
            </a:r>
          </a:p>
        </p:txBody>
      </p:sp>
      <p:sp>
        <p:nvSpPr>
          <p:cNvPr id="194" name="TextBox 193">
            <a:extLst>
              <a:ext uri="{FF2B5EF4-FFF2-40B4-BE49-F238E27FC236}">
                <a16:creationId xmlns:a16="http://schemas.microsoft.com/office/drawing/2014/main" id="{51C976F7-ABA6-414E-AF7C-378E1BE6C6C8}"/>
              </a:ext>
            </a:extLst>
          </p:cNvPr>
          <p:cNvSpPr txBox="1"/>
          <p:nvPr/>
        </p:nvSpPr>
        <p:spPr>
          <a:xfrm>
            <a:off x="5048316" y="4789572"/>
            <a:ext cx="1596463"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Celebrity recognition</a:t>
            </a:r>
          </a:p>
        </p:txBody>
      </p:sp>
      <p:sp>
        <p:nvSpPr>
          <p:cNvPr id="195" name="TextBox 194">
            <a:extLst>
              <a:ext uri="{FF2B5EF4-FFF2-40B4-BE49-F238E27FC236}">
                <a16:creationId xmlns:a16="http://schemas.microsoft.com/office/drawing/2014/main" id="{27C11887-C72C-4379-B24D-4AE8890EDEFF}"/>
              </a:ext>
            </a:extLst>
          </p:cNvPr>
          <p:cNvSpPr txBox="1"/>
          <p:nvPr/>
        </p:nvSpPr>
        <p:spPr>
          <a:xfrm>
            <a:off x="7652527" y="4789572"/>
            <a:ext cx="1131784"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Tag extraction</a:t>
            </a:r>
          </a:p>
        </p:txBody>
      </p:sp>
      <p:sp>
        <p:nvSpPr>
          <p:cNvPr id="196" name="TextBox 195">
            <a:extLst>
              <a:ext uri="{FF2B5EF4-FFF2-40B4-BE49-F238E27FC236}">
                <a16:creationId xmlns:a16="http://schemas.microsoft.com/office/drawing/2014/main" id="{6AD3E540-0E8C-4E87-8CB2-A7A23010D729}"/>
              </a:ext>
            </a:extLst>
          </p:cNvPr>
          <p:cNvSpPr txBox="1"/>
          <p:nvPr/>
        </p:nvSpPr>
        <p:spPr>
          <a:xfrm>
            <a:off x="2863198" y="5767887"/>
            <a:ext cx="106670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Custom skills</a:t>
            </a:r>
          </a:p>
        </p:txBody>
      </p:sp>
      <p:sp>
        <p:nvSpPr>
          <p:cNvPr id="197" name="TextBox 196">
            <a:extLst>
              <a:ext uri="{FF2B5EF4-FFF2-40B4-BE49-F238E27FC236}">
                <a16:creationId xmlns:a16="http://schemas.microsoft.com/office/drawing/2014/main" id="{1EDE99F7-74B0-465A-B766-7764CB69C15A}"/>
              </a:ext>
            </a:extLst>
          </p:cNvPr>
          <p:cNvSpPr txBox="1"/>
          <p:nvPr/>
        </p:nvSpPr>
        <p:spPr>
          <a:xfrm>
            <a:off x="5078356" y="5767887"/>
            <a:ext cx="153638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Landmark detection</a:t>
            </a:r>
          </a:p>
        </p:txBody>
      </p:sp>
      <p:sp>
        <p:nvSpPr>
          <p:cNvPr id="198" name="TextBox 197">
            <a:extLst>
              <a:ext uri="{FF2B5EF4-FFF2-40B4-BE49-F238E27FC236}">
                <a16:creationId xmlns:a16="http://schemas.microsoft.com/office/drawing/2014/main" id="{6ACC12A4-8484-47EA-AED9-6F4DFAA128F2}"/>
              </a:ext>
            </a:extLst>
          </p:cNvPr>
          <p:cNvSpPr txBox="1"/>
          <p:nvPr/>
        </p:nvSpPr>
        <p:spPr>
          <a:xfrm>
            <a:off x="7327630" y="5767887"/>
            <a:ext cx="1781578"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Printed text recognition</a:t>
            </a:r>
          </a:p>
        </p:txBody>
      </p:sp>
      <p:grpSp>
        <p:nvGrpSpPr>
          <p:cNvPr id="210" name="Group 209">
            <a:extLst>
              <a:ext uri="{FF2B5EF4-FFF2-40B4-BE49-F238E27FC236}">
                <a16:creationId xmlns:a16="http://schemas.microsoft.com/office/drawing/2014/main" id="{2544D74F-1E97-42D5-9D68-629DA17AA53E}"/>
              </a:ext>
            </a:extLst>
          </p:cNvPr>
          <p:cNvGrpSpPr/>
          <p:nvPr/>
        </p:nvGrpSpPr>
        <p:grpSpPr>
          <a:xfrm>
            <a:off x="8108691" y="4498403"/>
            <a:ext cx="219456" cy="259624"/>
            <a:chOff x="10049477" y="4977630"/>
            <a:chExt cx="667988" cy="790257"/>
          </a:xfrm>
        </p:grpSpPr>
        <p:cxnSp>
          <p:nvCxnSpPr>
            <p:cNvPr id="200" name="Straight Connector 199">
              <a:extLst>
                <a:ext uri="{FF2B5EF4-FFF2-40B4-BE49-F238E27FC236}">
                  <a16:creationId xmlns:a16="http://schemas.microsoft.com/office/drawing/2014/main" id="{B198C796-477E-4D8D-8679-48CC019B6609}"/>
                </a:ext>
              </a:extLst>
            </p:cNvPr>
            <p:cNvCxnSpPr>
              <a:cxnSpLocks/>
            </p:cNvCxnSpPr>
            <p:nvPr/>
          </p:nvCxnSpPr>
          <p:spPr>
            <a:xfrm flipH="1">
              <a:off x="10182650"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5" name="Straight Connector 204">
              <a:extLst>
                <a:ext uri="{FF2B5EF4-FFF2-40B4-BE49-F238E27FC236}">
                  <a16:creationId xmlns:a16="http://schemas.microsoft.com/office/drawing/2014/main" id="{3AF515DA-B8D7-44FB-8830-97E21BB7388D}"/>
                </a:ext>
              </a:extLst>
            </p:cNvPr>
            <p:cNvCxnSpPr>
              <a:cxnSpLocks/>
            </p:cNvCxnSpPr>
            <p:nvPr/>
          </p:nvCxnSpPr>
          <p:spPr>
            <a:xfrm flipH="1">
              <a:off x="10425938"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7" name="Straight Connector 206">
              <a:extLst>
                <a:ext uri="{FF2B5EF4-FFF2-40B4-BE49-F238E27FC236}">
                  <a16:creationId xmlns:a16="http://schemas.microsoft.com/office/drawing/2014/main" id="{D857B08E-A8B9-4AE9-B625-2F6E99C426D4}"/>
                </a:ext>
              </a:extLst>
            </p:cNvPr>
            <p:cNvCxnSpPr/>
            <p:nvPr/>
          </p:nvCxnSpPr>
          <p:spPr>
            <a:xfrm>
              <a:off x="10098428" y="5250543"/>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8" name="Straight Connector 207">
              <a:extLst>
                <a:ext uri="{FF2B5EF4-FFF2-40B4-BE49-F238E27FC236}">
                  <a16:creationId xmlns:a16="http://schemas.microsoft.com/office/drawing/2014/main" id="{2620BF9C-28A9-4C7B-81B0-4310CD18917A}"/>
                </a:ext>
              </a:extLst>
            </p:cNvPr>
            <p:cNvCxnSpPr/>
            <p:nvPr/>
          </p:nvCxnSpPr>
          <p:spPr>
            <a:xfrm>
              <a:off x="10049477" y="5501256"/>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211" name="Graphic 569">
            <a:extLst>
              <a:ext uri="{FF2B5EF4-FFF2-40B4-BE49-F238E27FC236}">
                <a16:creationId xmlns:a16="http://schemas.microsoft.com/office/drawing/2014/main" id="{DE8D157E-8F0D-434E-A902-9A7ECE178A6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59508" y="3475441"/>
            <a:ext cx="317823" cy="294280"/>
          </a:xfrm>
          <a:prstGeom prst="rect">
            <a:avLst/>
          </a:prstGeom>
        </p:spPr>
      </p:pic>
      <p:pic>
        <p:nvPicPr>
          <p:cNvPr id="218" name="Picture 217">
            <a:extLst>
              <a:ext uri="{FF2B5EF4-FFF2-40B4-BE49-F238E27FC236}">
                <a16:creationId xmlns:a16="http://schemas.microsoft.com/office/drawing/2014/main" id="{ED8390C7-420B-4965-A78E-1B5133E468A2}"/>
              </a:ext>
            </a:extLst>
          </p:cNvPr>
          <p:cNvPicPr>
            <a:picLocks/>
          </p:cNvPicPr>
          <p:nvPr/>
        </p:nvPicPr>
        <p:blipFill rotWithShape="1">
          <a:blip r:embed="rId5" cstate="print">
            <a:extLst>
              <a:ext uri="{28A0092B-C50C-407E-A947-70E740481C1C}">
                <a14:useLocalDpi xmlns:a14="http://schemas.microsoft.com/office/drawing/2010/main"/>
              </a:ext>
            </a:extLst>
          </a:blip>
          <a:srcRect/>
          <a:stretch/>
        </p:blipFill>
        <p:spPr>
          <a:xfrm>
            <a:off x="3212742" y="4388674"/>
            <a:ext cx="367615" cy="367615"/>
          </a:xfrm>
          <a:prstGeom prst="ellipse">
            <a:avLst/>
          </a:prstGeom>
          <a:ln w="12700">
            <a:solidFill>
              <a:schemeClr val="accent1"/>
            </a:solidFill>
          </a:ln>
        </p:spPr>
      </p:pic>
      <p:grpSp>
        <p:nvGrpSpPr>
          <p:cNvPr id="219" name="Group 218">
            <a:extLst>
              <a:ext uri="{FF2B5EF4-FFF2-40B4-BE49-F238E27FC236}">
                <a16:creationId xmlns:a16="http://schemas.microsoft.com/office/drawing/2014/main" id="{F6044FD7-4CB9-40DE-BFC4-341A12D154EC}"/>
              </a:ext>
            </a:extLst>
          </p:cNvPr>
          <p:cNvGrpSpPr/>
          <p:nvPr/>
        </p:nvGrpSpPr>
        <p:grpSpPr>
          <a:xfrm>
            <a:off x="3222250" y="2438947"/>
            <a:ext cx="348598" cy="348598"/>
            <a:chOff x="475287" y="4173926"/>
            <a:chExt cx="740664" cy="740664"/>
          </a:xfrm>
        </p:grpSpPr>
        <p:pic>
          <p:nvPicPr>
            <p:cNvPr id="220" name="Picture 219">
              <a:extLst>
                <a:ext uri="{FF2B5EF4-FFF2-40B4-BE49-F238E27FC236}">
                  <a16:creationId xmlns:a16="http://schemas.microsoft.com/office/drawing/2014/main" id="{EEB03CA1-4EEC-4370-B500-5A96DD54730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75287" y="4173926"/>
              <a:ext cx="740664" cy="740664"/>
            </a:xfrm>
            <a:prstGeom prst="ellipse">
              <a:avLst/>
            </a:prstGeom>
            <a:ln w="12700">
              <a:solidFill>
                <a:schemeClr val="accent1"/>
              </a:solidFill>
            </a:ln>
          </p:spPr>
        </p:pic>
        <p:sp>
          <p:nvSpPr>
            <p:cNvPr id="221" name="Rectangle 220">
              <a:extLst>
                <a:ext uri="{FF2B5EF4-FFF2-40B4-BE49-F238E27FC236}">
                  <a16:creationId xmlns:a16="http://schemas.microsoft.com/office/drawing/2014/main" id="{20FE5E7D-FBF5-4595-AD00-ECD01EE3CA89}"/>
                </a:ext>
              </a:extLst>
            </p:cNvPr>
            <p:cNvSpPr/>
            <p:nvPr/>
          </p:nvSpPr>
          <p:spPr bwMode="auto">
            <a:xfrm>
              <a:off x="727075" y="4416425"/>
              <a:ext cx="333375" cy="762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2" name="Rectangle 221">
              <a:extLst>
                <a:ext uri="{FF2B5EF4-FFF2-40B4-BE49-F238E27FC236}">
                  <a16:creationId xmlns:a16="http://schemas.microsoft.com/office/drawing/2014/main" id="{6B828956-839C-4228-BC52-5E91DDDE890F}"/>
                </a:ext>
              </a:extLst>
            </p:cNvPr>
            <p:cNvSpPr/>
            <p:nvPr/>
          </p:nvSpPr>
          <p:spPr bwMode="auto">
            <a:xfrm>
              <a:off x="822325" y="4603750"/>
              <a:ext cx="330200" cy="635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3" name="Rectangle 222">
              <a:extLst>
                <a:ext uri="{FF2B5EF4-FFF2-40B4-BE49-F238E27FC236}">
                  <a16:creationId xmlns:a16="http://schemas.microsoft.com/office/drawing/2014/main" id="{B5F09649-B0A4-4DFC-99FA-20367A97F67F}"/>
                </a:ext>
              </a:extLst>
            </p:cNvPr>
            <p:cNvSpPr/>
            <p:nvPr/>
          </p:nvSpPr>
          <p:spPr bwMode="auto">
            <a:xfrm>
              <a:off x="619125" y="4772024"/>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4" name="Rectangle 223">
              <a:extLst>
                <a:ext uri="{FF2B5EF4-FFF2-40B4-BE49-F238E27FC236}">
                  <a16:creationId xmlns:a16="http://schemas.microsoft.com/office/drawing/2014/main" id="{A1018F85-7CAF-4149-BDD2-02CAF0F85DAF}"/>
                </a:ext>
              </a:extLst>
            </p:cNvPr>
            <p:cNvSpPr/>
            <p:nvPr/>
          </p:nvSpPr>
          <p:spPr bwMode="auto">
            <a:xfrm>
              <a:off x="866775" y="4241799"/>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grpSp>
      <p:grpSp>
        <p:nvGrpSpPr>
          <p:cNvPr id="41" name="Group 40">
            <a:extLst>
              <a:ext uri="{FF2B5EF4-FFF2-40B4-BE49-F238E27FC236}">
                <a16:creationId xmlns:a16="http://schemas.microsoft.com/office/drawing/2014/main" id="{85D512FC-0B3F-45ED-842D-952E4F2960D3}"/>
              </a:ext>
            </a:extLst>
          </p:cNvPr>
          <p:cNvGrpSpPr/>
          <p:nvPr/>
        </p:nvGrpSpPr>
        <p:grpSpPr>
          <a:xfrm>
            <a:off x="9958537" y="3152615"/>
            <a:ext cx="1572330" cy="2007214"/>
            <a:chOff x="9848188" y="3033451"/>
            <a:chExt cx="1905708" cy="2432800"/>
          </a:xfrm>
        </p:grpSpPr>
        <p:sp>
          <p:nvSpPr>
            <p:cNvPr id="4" name="Oval 3">
              <a:extLst>
                <a:ext uri="{FF2B5EF4-FFF2-40B4-BE49-F238E27FC236}">
                  <a16:creationId xmlns:a16="http://schemas.microsoft.com/office/drawing/2014/main" id="{DF0449DF-48CB-4D7A-BB8F-EABC9E7F277E}"/>
                </a:ext>
              </a:extLst>
            </p:cNvPr>
            <p:cNvSpPr/>
            <p:nvPr/>
          </p:nvSpPr>
          <p:spPr bwMode="auto">
            <a:xfrm>
              <a:off x="10907771" y="4140620"/>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121">
              <a:extLst>
                <a:ext uri="{FF2B5EF4-FFF2-40B4-BE49-F238E27FC236}">
                  <a16:creationId xmlns:a16="http://schemas.microsoft.com/office/drawing/2014/main" id="{88323BE7-C8CB-4E8C-8ECE-C148A69ACAE5}"/>
                </a:ext>
              </a:extLst>
            </p:cNvPr>
            <p:cNvSpPr/>
            <p:nvPr/>
          </p:nvSpPr>
          <p:spPr bwMode="auto">
            <a:xfrm>
              <a:off x="10424445" y="3876095"/>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Oval 122">
              <a:extLst>
                <a:ext uri="{FF2B5EF4-FFF2-40B4-BE49-F238E27FC236}">
                  <a16:creationId xmlns:a16="http://schemas.microsoft.com/office/drawing/2014/main" id="{6F5E8C9B-A585-42BC-9E6D-197C44F83164}"/>
                </a:ext>
              </a:extLst>
            </p:cNvPr>
            <p:cNvSpPr/>
            <p:nvPr/>
          </p:nvSpPr>
          <p:spPr bwMode="auto">
            <a:xfrm>
              <a:off x="11033662" y="3447658"/>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Oval 131">
              <a:extLst>
                <a:ext uri="{FF2B5EF4-FFF2-40B4-BE49-F238E27FC236}">
                  <a16:creationId xmlns:a16="http://schemas.microsoft.com/office/drawing/2014/main" id="{6303F5E0-47B3-4A39-A38C-D33678667FD2}"/>
                </a:ext>
              </a:extLst>
            </p:cNvPr>
            <p:cNvSpPr/>
            <p:nvPr/>
          </p:nvSpPr>
          <p:spPr bwMode="auto">
            <a:xfrm>
              <a:off x="11000732" y="4773289"/>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Oval 133">
              <a:extLst>
                <a:ext uri="{FF2B5EF4-FFF2-40B4-BE49-F238E27FC236}">
                  <a16:creationId xmlns:a16="http://schemas.microsoft.com/office/drawing/2014/main" id="{320A1873-83D6-4403-9C56-68D79EBDFE2F}"/>
                </a:ext>
              </a:extLst>
            </p:cNvPr>
            <p:cNvSpPr/>
            <p:nvPr/>
          </p:nvSpPr>
          <p:spPr bwMode="auto">
            <a:xfrm>
              <a:off x="10465155" y="4895209"/>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Oval 139">
              <a:extLst>
                <a:ext uri="{FF2B5EF4-FFF2-40B4-BE49-F238E27FC236}">
                  <a16:creationId xmlns:a16="http://schemas.microsoft.com/office/drawing/2014/main" id="{0DCB65A2-C92C-4DD7-BEAA-586F142075A5}"/>
                </a:ext>
              </a:extLst>
            </p:cNvPr>
            <p:cNvSpPr/>
            <p:nvPr/>
          </p:nvSpPr>
          <p:spPr bwMode="auto">
            <a:xfrm>
              <a:off x="11000732" y="5222411"/>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Oval 140">
              <a:extLst>
                <a:ext uri="{FF2B5EF4-FFF2-40B4-BE49-F238E27FC236}">
                  <a16:creationId xmlns:a16="http://schemas.microsoft.com/office/drawing/2014/main" id="{C981EB0E-1D8B-472B-AE4B-FD44C0092432}"/>
                </a:ext>
              </a:extLst>
            </p:cNvPr>
            <p:cNvSpPr/>
            <p:nvPr/>
          </p:nvSpPr>
          <p:spPr bwMode="auto">
            <a:xfrm>
              <a:off x="11437362" y="4773289"/>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Oval 141">
              <a:extLst>
                <a:ext uri="{FF2B5EF4-FFF2-40B4-BE49-F238E27FC236}">
                  <a16:creationId xmlns:a16="http://schemas.microsoft.com/office/drawing/2014/main" id="{C49C1250-A77A-4196-B4ED-440D6084F390}"/>
                </a:ext>
              </a:extLst>
            </p:cNvPr>
            <p:cNvSpPr/>
            <p:nvPr/>
          </p:nvSpPr>
          <p:spPr bwMode="auto">
            <a:xfrm>
              <a:off x="11430332" y="3447658"/>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26970C43-3AE3-484C-9F2F-5B28C4391734}"/>
                </a:ext>
              </a:extLst>
            </p:cNvPr>
            <p:cNvSpPr/>
            <p:nvPr/>
          </p:nvSpPr>
          <p:spPr bwMode="auto">
            <a:xfrm>
              <a:off x="11033662" y="3033451"/>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Oval 144">
              <a:extLst>
                <a:ext uri="{FF2B5EF4-FFF2-40B4-BE49-F238E27FC236}">
                  <a16:creationId xmlns:a16="http://schemas.microsoft.com/office/drawing/2014/main" id="{DDE4C636-0DC3-431D-B9EF-EDDE407A642D}"/>
                </a:ext>
              </a:extLst>
            </p:cNvPr>
            <p:cNvSpPr/>
            <p:nvPr/>
          </p:nvSpPr>
          <p:spPr bwMode="auto">
            <a:xfrm>
              <a:off x="10383681" y="3353521"/>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Oval 145">
              <a:extLst>
                <a:ext uri="{FF2B5EF4-FFF2-40B4-BE49-F238E27FC236}">
                  <a16:creationId xmlns:a16="http://schemas.microsoft.com/office/drawing/2014/main" id="{F5A1A32A-778B-4667-9C1F-BE1F1C9FC7CB}"/>
                </a:ext>
              </a:extLst>
            </p:cNvPr>
            <p:cNvSpPr/>
            <p:nvPr/>
          </p:nvSpPr>
          <p:spPr bwMode="auto">
            <a:xfrm>
              <a:off x="9848188" y="3585870"/>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Oval 146">
              <a:extLst>
                <a:ext uri="{FF2B5EF4-FFF2-40B4-BE49-F238E27FC236}">
                  <a16:creationId xmlns:a16="http://schemas.microsoft.com/office/drawing/2014/main" id="{EC5A75C1-1F59-4B08-9A16-DF5E36555221}"/>
                </a:ext>
              </a:extLst>
            </p:cNvPr>
            <p:cNvSpPr/>
            <p:nvPr/>
          </p:nvSpPr>
          <p:spPr bwMode="auto">
            <a:xfrm>
              <a:off x="9994014" y="4140620"/>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Oval 147">
              <a:extLst>
                <a:ext uri="{FF2B5EF4-FFF2-40B4-BE49-F238E27FC236}">
                  <a16:creationId xmlns:a16="http://schemas.microsoft.com/office/drawing/2014/main" id="{26AA1C3E-50AE-42BC-9FD7-765EC46CE4C5}"/>
                </a:ext>
              </a:extLst>
            </p:cNvPr>
            <p:cNvSpPr/>
            <p:nvPr/>
          </p:nvSpPr>
          <p:spPr bwMode="auto">
            <a:xfrm>
              <a:off x="11510056" y="4140620"/>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 name="Straight Arrow Connector 6">
              <a:extLst>
                <a:ext uri="{FF2B5EF4-FFF2-40B4-BE49-F238E27FC236}">
                  <a16:creationId xmlns:a16="http://schemas.microsoft.com/office/drawing/2014/main" id="{B32C4ED6-A9E8-456C-9F8D-EE1712DC8E9E}"/>
                </a:ext>
              </a:extLst>
            </p:cNvPr>
            <p:cNvCxnSpPr>
              <a:stCxn id="4" idx="6"/>
              <a:endCxn id="148" idx="2"/>
            </p:cNvCxnSpPr>
            <p:nvPr/>
          </p:nvCxnSpPr>
          <p:spPr>
            <a:xfrm>
              <a:off x="11151611" y="4262540"/>
              <a:ext cx="358445" cy="0"/>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6" name="Straight Arrow Connector 15">
              <a:extLst>
                <a:ext uri="{FF2B5EF4-FFF2-40B4-BE49-F238E27FC236}">
                  <a16:creationId xmlns:a16="http://schemas.microsoft.com/office/drawing/2014/main" id="{9C465E59-1CD0-43ED-861F-301371DB4345}"/>
                </a:ext>
              </a:extLst>
            </p:cNvPr>
            <p:cNvCxnSpPr>
              <a:stCxn id="4" idx="4"/>
              <a:endCxn id="132" idx="0"/>
            </p:cNvCxnSpPr>
            <p:nvPr/>
          </p:nvCxnSpPr>
          <p:spPr>
            <a:xfrm>
              <a:off x="11029691" y="4384460"/>
              <a:ext cx="92961" cy="388829"/>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8" name="Straight Arrow Connector 17">
              <a:extLst>
                <a:ext uri="{FF2B5EF4-FFF2-40B4-BE49-F238E27FC236}">
                  <a16:creationId xmlns:a16="http://schemas.microsoft.com/office/drawing/2014/main" id="{DAA7F6E5-B202-4765-9D55-D39C70B93727}"/>
                </a:ext>
              </a:extLst>
            </p:cNvPr>
            <p:cNvCxnSpPr>
              <a:stCxn id="132" idx="2"/>
              <a:endCxn id="134" idx="6"/>
            </p:cNvCxnSpPr>
            <p:nvPr/>
          </p:nvCxnSpPr>
          <p:spPr>
            <a:xfrm flipH="1">
              <a:off x="10708995" y="4895209"/>
              <a:ext cx="291737" cy="121920"/>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0" name="Straight Arrow Connector 19">
              <a:extLst>
                <a:ext uri="{FF2B5EF4-FFF2-40B4-BE49-F238E27FC236}">
                  <a16:creationId xmlns:a16="http://schemas.microsoft.com/office/drawing/2014/main" id="{F690CF75-A51A-4EC1-975C-C3A49E8C8C20}"/>
                </a:ext>
              </a:extLst>
            </p:cNvPr>
            <p:cNvCxnSpPr>
              <a:stCxn id="132" idx="6"/>
              <a:endCxn id="141" idx="2"/>
            </p:cNvCxnSpPr>
            <p:nvPr/>
          </p:nvCxnSpPr>
          <p:spPr>
            <a:xfrm>
              <a:off x="11244572" y="4895209"/>
              <a:ext cx="192790" cy="0"/>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2" name="Straight Arrow Connector 21">
              <a:extLst>
                <a:ext uri="{FF2B5EF4-FFF2-40B4-BE49-F238E27FC236}">
                  <a16:creationId xmlns:a16="http://schemas.microsoft.com/office/drawing/2014/main" id="{C90D4A18-197D-420E-B9C7-3C0A35B84FAA}"/>
                </a:ext>
              </a:extLst>
            </p:cNvPr>
            <p:cNvCxnSpPr>
              <a:stCxn id="132" idx="4"/>
              <a:endCxn id="140" idx="0"/>
            </p:cNvCxnSpPr>
            <p:nvPr/>
          </p:nvCxnSpPr>
          <p:spPr>
            <a:xfrm>
              <a:off x="11122652" y="5017129"/>
              <a:ext cx="0" cy="205282"/>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4" name="Straight Arrow Connector 23">
              <a:extLst>
                <a:ext uri="{FF2B5EF4-FFF2-40B4-BE49-F238E27FC236}">
                  <a16:creationId xmlns:a16="http://schemas.microsoft.com/office/drawing/2014/main" id="{DBF1ACC8-E75D-4464-9D04-0F145130AD78}"/>
                </a:ext>
              </a:extLst>
            </p:cNvPr>
            <p:cNvCxnSpPr>
              <a:stCxn id="4" idx="1"/>
              <a:endCxn id="122" idx="6"/>
            </p:cNvCxnSpPr>
            <p:nvPr/>
          </p:nvCxnSpPr>
          <p:spPr>
            <a:xfrm flipH="1" flipV="1">
              <a:off x="10668285" y="3998015"/>
              <a:ext cx="275196" cy="178315"/>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6" name="Straight Arrow Connector 25">
              <a:extLst>
                <a:ext uri="{FF2B5EF4-FFF2-40B4-BE49-F238E27FC236}">
                  <a16:creationId xmlns:a16="http://schemas.microsoft.com/office/drawing/2014/main" id="{2B10A308-D0E6-49F0-AE68-381210F316B6}"/>
                </a:ext>
              </a:extLst>
            </p:cNvPr>
            <p:cNvCxnSpPr>
              <a:stCxn id="4" idx="0"/>
              <a:endCxn id="123" idx="4"/>
            </p:cNvCxnSpPr>
            <p:nvPr/>
          </p:nvCxnSpPr>
          <p:spPr>
            <a:xfrm flipV="1">
              <a:off x="11029691" y="3691498"/>
              <a:ext cx="125891" cy="449122"/>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0" name="Straight Arrow Connector 29">
              <a:extLst>
                <a:ext uri="{FF2B5EF4-FFF2-40B4-BE49-F238E27FC236}">
                  <a16:creationId xmlns:a16="http://schemas.microsoft.com/office/drawing/2014/main" id="{AA8B91A3-68D9-4DB9-A4D7-A4E89D5A7306}"/>
                </a:ext>
              </a:extLst>
            </p:cNvPr>
            <p:cNvCxnSpPr>
              <a:stCxn id="123" idx="0"/>
              <a:endCxn id="144" idx="4"/>
            </p:cNvCxnSpPr>
            <p:nvPr/>
          </p:nvCxnSpPr>
          <p:spPr>
            <a:xfrm flipV="1">
              <a:off x="11155582" y="3277291"/>
              <a:ext cx="0" cy="170367"/>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2" name="Straight Arrow Connector 31">
              <a:extLst>
                <a:ext uri="{FF2B5EF4-FFF2-40B4-BE49-F238E27FC236}">
                  <a16:creationId xmlns:a16="http://schemas.microsoft.com/office/drawing/2014/main" id="{87AB06AC-F7B4-45DE-8D3F-309C28FE9968}"/>
                </a:ext>
              </a:extLst>
            </p:cNvPr>
            <p:cNvCxnSpPr>
              <a:stCxn id="123" idx="6"/>
              <a:endCxn id="142" idx="2"/>
            </p:cNvCxnSpPr>
            <p:nvPr/>
          </p:nvCxnSpPr>
          <p:spPr>
            <a:xfrm>
              <a:off x="11277502" y="3569578"/>
              <a:ext cx="152830" cy="0"/>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4" name="Straight Arrow Connector 33">
              <a:extLst>
                <a:ext uri="{FF2B5EF4-FFF2-40B4-BE49-F238E27FC236}">
                  <a16:creationId xmlns:a16="http://schemas.microsoft.com/office/drawing/2014/main" id="{F87336B2-2E37-4EAC-976E-50D71C0DDC35}"/>
                </a:ext>
              </a:extLst>
            </p:cNvPr>
            <p:cNvCxnSpPr>
              <a:stCxn id="122" idx="0"/>
              <a:endCxn id="145" idx="4"/>
            </p:cNvCxnSpPr>
            <p:nvPr/>
          </p:nvCxnSpPr>
          <p:spPr>
            <a:xfrm flipH="1" flipV="1">
              <a:off x="10505601" y="3597361"/>
              <a:ext cx="40764" cy="278734"/>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6" name="Straight Arrow Connector 35">
              <a:extLst>
                <a:ext uri="{FF2B5EF4-FFF2-40B4-BE49-F238E27FC236}">
                  <a16:creationId xmlns:a16="http://schemas.microsoft.com/office/drawing/2014/main" id="{9E678A91-C84D-4CA0-99E9-CEFA98DD0DB1}"/>
                </a:ext>
              </a:extLst>
            </p:cNvPr>
            <p:cNvCxnSpPr>
              <a:stCxn id="122" idx="1"/>
              <a:endCxn id="146" idx="6"/>
            </p:cNvCxnSpPr>
            <p:nvPr/>
          </p:nvCxnSpPr>
          <p:spPr>
            <a:xfrm flipH="1" flipV="1">
              <a:off x="10092028" y="3707790"/>
              <a:ext cx="368127" cy="204015"/>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8" name="Straight Arrow Connector 37">
              <a:extLst>
                <a:ext uri="{FF2B5EF4-FFF2-40B4-BE49-F238E27FC236}">
                  <a16:creationId xmlns:a16="http://schemas.microsoft.com/office/drawing/2014/main" id="{A2F81C9D-CBE6-4EF3-8EFE-569B17E7366E}"/>
                </a:ext>
              </a:extLst>
            </p:cNvPr>
            <p:cNvCxnSpPr>
              <a:stCxn id="122" idx="3"/>
              <a:endCxn id="147" idx="6"/>
            </p:cNvCxnSpPr>
            <p:nvPr/>
          </p:nvCxnSpPr>
          <p:spPr>
            <a:xfrm flipH="1">
              <a:off x="10237854" y="4084225"/>
              <a:ext cx="222301" cy="178315"/>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spTree>
    <p:extLst>
      <p:ext uri="{BB962C8B-B14F-4D97-AF65-F5344CB8AC3E}">
        <p14:creationId xmlns:p14="http://schemas.microsoft.com/office/powerpoint/2010/main" val="414004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07A67E-DED1-46CA-9423-3733099C564B}"/>
              </a:ext>
            </a:extLst>
          </p:cNvPr>
          <p:cNvSpPr txBox="1">
            <a:spLocks/>
          </p:cNvSpPr>
          <p:nvPr/>
        </p:nvSpPr>
        <p:spPr>
          <a:xfrm>
            <a:off x="1" y="0"/>
            <a:ext cx="2117034" cy="163001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IoT PoC Architecture</a:t>
            </a:r>
          </a:p>
        </p:txBody>
      </p:sp>
      <p:sp>
        <p:nvSpPr>
          <p:cNvPr id="7" name="Title 1">
            <a:extLst>
              <a:ext uri="{FF2B5EF4-FFF2-40B4-BE49-F238E27FC236}">
                <a16:creationId xmlns:a16="http://schemas.microsoft.com/office/drawing/2014/main" id="{4ACBB267-7833-499D-A201-EA102D51539C}"/>
              </a:ext>
            </a:extLst>
          </p:cNvPr>
          <p:cNvSpPr txBox="1">
            <a:spLocks/>
          </p:cNvSpPr>
          <p:nvPr/>
        </p:nvSpPr>
        <p:spPr>
          <a:xfrm>
            <a:off x="0" y="1310309"/>
            <a:ext cx="2117034" cy="548308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An alternative, where IoT Hub can be installed on-prem.</a:t>
            </a:r>
          </a:p>
        </p:txBody>
      </p:sp>
      <p:pic>
        <p:nvPicPr>
          <p:cNvPr id="2" name="Picture 1">
            <a:extLst>
              <a:ext uri="{FF2B5EF4-FFF2-40B4-BE49-F238E27FC236}">
                <a16:creationId xmlns:a16="http://schemas.microsoft.com/office/drawing/2014/main" id="{5A9A3FFD-C223-40DA-8EA6-1566FE369601}"/>
              </a:ext>
            </a:extLst>
          </p:cNvPr>
          <p:cNvPicPr>
            <a:picLocks noChangeAspect="1"/>
          </p:cNvPicPr>
          <p:nvPr/>
        </p:nvPicPr>
        <p:blipFill>
          <a:blip r:embed="rId3"/>
          <a:stretch>
            <a:fillRect/>
          </a:stretch>
        </p:blipFill>
        <p:spPr>
          <a:xfrm>
            <a:off x="3385711" y="1"/>
            <a:ext cx="8453458" cy="6858000"/>
          </a:xfrm>
          <a:prstGeom prst="rect">
            <a:avLst/>
          </a:prstGeom>
        </p:spPr>
      </p:pic>
    </p:spTree>
    <p:extLst>
      <p:ext uri="{BB962C8B-B14F-4D97-AF65-F5344CB8AC3E}">
        <p14:creationId xmlns:p14="http://schemas.microsoft.com/office/powerpoint/2010/main" val="1399078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3905270-DA37-4DA3-B45D-EBDB6138F2A9}"/>
              </a:ext>
            </a:extLst>
          </p:cNvPr>
          <p:cNvSpPr>
            <a:spLocks noGrp="1"/>
          </p:cNvSpPr>
          <p:nvPr>
            <p:ph type="title" idx="4294967295"/>
          </p:nvPr>
        </p:nvSpPr>
        <p:spPr>
          <a:xfrm>
            <a:off x="585216" y="2461265"/>
            <a:ext cx="3887788" cy="996950"/>
          </a:xfrm>
        </p:spPr>
        <p:txBody>
          <a:bodyPr>
            <a:normAutofit fontScale="90000"/>
          </a:bodyPr>
          <a:lstStyle/>
          <a:p>
            <a:r>
              <a:rPr lang="en-IN" dirty="0"/>
              <a:t>Knowledge mining</a:t>
            </a:r>
            <a:br>
              <a:rPr lang="en-IN" dirty="0"/>
            </a:br>
            <a:r>
              <a:rPr lang="en-IN" dirty="0"/>
              <a:t>Demo</a:t>
            </a:r>
            <a:endParaRPr lang="en-US" dirty="0"/>
          </a:p>
        </p:txBody>
      </p:sp>
      <p:sp>
        <p:nvSpPr>
          <p:cNvPr id="9" name="Text Placeholder 8">
            <a:extLst>
              <a:ext uri="{FF2B5EF4-FFF2-40B4-BE49-F238E27FC236}">
                <a16:creationId xmlns:a16="http://schemas.microsoft.com/office/drawing/2014/main" id="{95F35D56-F37F-47D2-B5B0-4EEA5F0FC24F}"/>
              </a:ext>
            </a:extLst>
          </p:cNvPr>
          <p:cNvSpPr>
            <a:spLocks noGrp="1"/>
          </p:cNvSpPr>
          <p:nvPr>
            <p:ph type="body" sz="quarter" idx="4294967295"/>
          </p:nvPr>
        </p:nvSpPr>
        <p:spPr>
          <a:xfrm>
            <a:off x="585216" y="3785812"/>
            <a:ext cx="3887788" cy="307975"/>
          </a:xfrm>
        </p:spPr>
        <p:txBody>
          <a:bodyPr>
            <a:normAutofit fontScale="77500" lnSpcReduction="20000"/>
          </a:bodyPr>
          <a:lstStyle/>
          <a:p>
            <a:pPr marL="228600" lvl="1" indent="0">
              <a:buNone/>
            </a:pPr>
            <a:r>
              <a:rPr lang="en-US" dirty="0"/>
              <a:t>JFK Files</a:t>
            </a:r>
          </a:p>
        </p:txBody>
      </p:sp>
      <p:grpSp>
        <p:nvGrpSpPr>
          <p:cNvPr id="4" name="Group 3">
            <a:extLst>
              <a:ext uri="{FF2B5EF4-FFF2-40B4-BE49-F238E27FC236}">
                <a16:creationId xmlns:a16="http://schemas.microsoft.com/office/drawing/2014/main" id="{FA6A0660-6D38-4EE1-B1C8-E2A85CAC1F45}"/>
              </a:ext>
            </a:extLst>
          </p:cNvPr>
          <p:cNvGrpSpPr/>
          <p:nvPr/>
        </p:nvGrpSpPr>
        <p:grpSpPr>
          <a:xfrm>
            <a:off x="5416429" y="1741714"/>
            <a:ext cx="5808962" cy="3386500"/>
            <a:chOff x="5726761" y="1849016"/>
            <a:chExt cx="5440846" cy="3171896"/>
          </a:xfrm>
        </p:grpSpPr>
        <p:sp>
          <p:nvSpPr>
            <p:cNvPr id="5" name="Rectangle: Rounded Corners 4">
              <a:extLst>
                <a:ext uri="{FF2B5EF4-FFF2-40B4-BE49-F238E27FC236}">
                  <a16:creationId xmlns:a16="http://schemas.microsoft.com/office/drawing/2014/main" id="{947B43D3-5F71-4F7D-B836-B10652831A72}"/>
                </a:ext>
              </a:extLst>
            </p:cNvPr>
            <p:cNvSpPr/>
            <p:nvPr/>
          </p:nvSpPr>
          <p:spPr bwMode="auto">
            <a:xfrm>
              <a:off x="5726761" y="1849016"/>
              <a:ext cx="5440846" cy="3171896"/>
            </a:xfrm>
            <a:prstGeom prst="roundRect">
              <a:avLst>
                <a:gd name="adj" fmla="val 3491"/>
              </a:avLst>
            </a:prstGeom>
            <a:solidFill>
              <a:schemeClr val="bg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hlinkClick r:id="rId2"/>
              <a:extLst>
                <a:ext uri="{FF2B5EF4-FFF2-40B4-BE49-F238E27FC236}">
                  <a16:creationId xmlns:a16="http://schemas.microsoft.com/office/drawing/2014/main" id="{AF6E6D93-2044-4FFD-AB96-E1A90DC59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7697" y="2047890"/>
              <a:ext cx="5038974" cy="2774145"/>
            </a:xfrm>
            <a:prstGeom prst="rect">
              <a:avLst/>
            </a:prstGeom>
            <a:effectLst/>
          </p:spPr>
        </p:pic>
      </p:grpSp>
      <p:sp>
        <p:nvSpPr>
          <p:cNvPr id="2" name="Rectangle 1">
            <a:extLst>
              <a:ext uri="{FF2B5EF4-FFF2-40B4-BE49-F238E27FC236}">
                <a16:creationId xmlns:a16="http://schemas.microsoft.com/office/drawing/2014/main" id="{EBDCAB23-E289-4FF1-B751-027C51A8A9E1}"/>
              </a:ext>
            </a:extLst>
          </p:cNvPr>
          <p:cNvSpPr/>
          <p:nvPr/>
        </p:nvSpPr>
        <p:spPr>
          <a:xfrm>
            <a:off x="585216" y="5699435"/>
            <a:ext cx="3923318" cy="369332"/>
          </a:xfrm>
          <a:prstGeom prst="rect">
            <a:avLst/>
          </a:prstGeom>
        </p:spPr>
        <p:txBody>
          <a:bodyPr wrap="none">
            <a:spAutoFit/>
          </a:bodyPr>
          <a:lstStyle/>
          <a:p>
            <a:r>
              <a:rPr lang="en-US" dirty="0">
                <a:hlinkClick r:id="rId4"/>
              </a:rPr>
              <a:t>https://jfk-demo.azurewebsites.net/</a:t>
            </a:r>
            <a:r>
              <a:rPr lang="en-US" dirty="0"/>
              <a:t>  </a:t>
            </a:r>
          </a:p>
        </p:txBody>
      </p:sp>
    </p:spTree>
    <p:extLst>
      <p:ext uri="{BB962C8B-B14F-4D97-AF65-F5344CB8AC3E}">
        <p14:creationId xmlns:p14="http://schemas.microsoft.com/office/powerpoint/2010/main" val="364431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par>
                                <p:cTn id="8" presetID="63" presetClass="path" presetSubtype="0" decel="100000" fill="hold" nodeType="withEffect">
                                  <p:stCondLst>
                                    <p:cond delay="0"/>
                                  </p:stCondLst>
                                  <p:childTnLst>
                                    <p:animMotion origin="layout" path="M -1.875E-6 -4.44444E-6 L -0.00052 0.07107 " pathEditMode="relative" rAng="0" ptsTypes="AA">
                                      <p:cBhvr>
                                        <p:cTn id="9" dur="500" spd="-100000" fill="hold"/>
                                        <p:tgtEl>
                                          <p:spTgt spid="4"/>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76201" y="15813"/>
            <a:ext cx="10515600" cy="573123"/>
          </a:xfrm>
        </p:spPr>
        <p:txBody>
          <a:bodyPr>
            <a:normAutofit fontScale="90000"/>
          </a:bodyPr>
          <a:lstStyle/>
          <a:p>
            <a:r>
              <a:rPr lang="en-US" dirty="0"/>
              <a:t>Cognitive Services API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76201" y="593820"/>
            <a:ext cx="10515600" cy="6248367"/>
          </a:xfrm>
        </p:spPr>
        <p:txBody>
          <a:bodyPr>
            <a:normAutofit lnSpcReduction="10000"/>
          </a:bodyPr>
          <a:lstStyle/>
          <a:p>
            <a:r>
              <a:rPr lang="en-US" dirty="0"/>
              <a:t>Image recognition</a:t>
            </a:r>
          </a:p>
          <a:p>
            <a:pPr lvl="1"/>
            <a:r>
              <a:rPr lang="en-US" dirty="0"/>
              <a:t>Go to:  </a:t>
            </a:r>
            <a:r>
              <a:rPr lang="en-US" dirty="0">
                <a:hlinkClick r:id="rId2"/>
              </a:rPr>
              <a:t>https://www.customvision.ai/</a:t>
            </a:r>
            <a:r>
              <a:rPr lang="en-US" dirty="0"/>
              <a:t> </a:t>
            </a:r>
          </a:p>
          <a:p>
            <a:pPr lvl="1"/>
            <a:r>
              <a:rPr lang="en-US" dirty="0"/>
              <a:t>Sign in</a:t>
            </a:r>
          </a:p>
          <a:p>
            <a:pPr lvl="1"/>
            <a:r>
              <a:rPr lang="en-US" dirty="0"/>
              <a:t>Choose an image classification task</a:t>
            </a:r>
          </a:p>
          <a:p>
            <a:pPr lvl="1"/>
            <a:r>
              <a:rPr lang="en-US" dirty="0"/>
              <a:t>Create new project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Upload/tag images (5 images / tag)</a:t>
            </a:r>
          </a:p>
          <a:p>
            <a:pPr lvl="1"/>
            <a:r>
              <a:rPr lang="en-US" dirty="0"/>
              <a:t>Keep one extra image of each class to test</a:t>
            </a:r>
          </a:p>
          <a:p>
            <a:pPr lvl="1"/>
            <a:r>
              <a:rPr lang="en-US" dirty="0"/>
              <a:t>Train</a:t>
            </a:r>
          </a:p>
          <a:p>
            <a:pPr lvl="1"/>
            <a:r>
              <a:rPr lang="en-US" dirty="0"/>
              <a:t>Predictions / Quick Test</a:t>
            </a:r>
          </a:p>
        </p:txBody>
      </p:sp>
      <p:pic>
        <p:nvPicPr>
          <p:cNvPr id="4" name="Picture 3">
            <a:extLst>
              <a:ext uri="{FF2B5EF4-FFF2-40B4-BE49-F238E27FC236}">
                <a16:creationId xmlns:a16="http://schemas.microsoft.com/office/drawing/2014/main" id="{325C8E5D-D394-4B0F-A8E6-6B8AFBABA979}"/>
              </a:ext>
            </a:extLst>
          </p:cNvPr>
          <p:cNvPicPr>
            <a:picLocks noChangeAspect="1"/>
          </p:cNvPicPr>
          <p:nvPr/>
        </p:nvPicPr>
        <p:blipFill>
          <a:blip r:embed="rId3"/>
          <a:stretch>
            <a:fillRect/>
          </a:stretch>
        </p:blipFill>
        <p:spPr>
          <a:xfrm>
            <a:off x="6858000" y="1724190"/>
            <a:ext cx="5334000" cy="3429000"/>
          </a:xfrm>
          <a:prstGeom prst="rect">
            <a:avLst/>
          </a:prstGeom>
        </p:spPr>
      </p:pic>
      <p:sp>
        <p:nvSpPr>
          <p:cNvPr id="5" name="TextBox 4">
            <a:extLst>
              <a:ext uri="{FF2B5EF4-FFF2-40B4-BE49-F238E27FC236}">
                <a16:creationId xmlns:a16="http://schemas.microsoft.com/office/drawing/2014/main" id="{559483E9-589E-4CCD-8C99-1C67BAF11CE1}"/>
              </a:ext>
            </a:extLst>
          </p:cNvPr>
          <p:cNvSpPr txBox="1"/>
          <p:nvPr/>
        </p:nvSpPr>
        <p:spPr>
          <a:xfrm>
            <a:off x="8669423" y="1300300"/>
            <a:ext cx="2722477" cy="369332"/>
          </a:xfrm>
          <a:prstGeom prst="rect">
            <a:avLst/>
          </a:prstGeom>
          <a:noFill/>
        </p:spPr>
        <p:txBody>
          <a:bodyPr wrap="none" rtlCol="0">
            <a:spAutoFit/>
          </a:bodyPr>
          <a:lstStyle/>
          <a:p>
            <a:r>
              <a:rPr lang="en-US" dirty="0"/>
              <a:t>Transfer learning for DNNs:</a:t>
            </a:r>
          </a:p>
        </p:txBody>
      </p:sp>
      <p:pic>
        <p:nvPicPr>
          <p:cNvPr id="6" name="Picture 5">
            <a:extLst>
              <a:ext uri="{FF2B5EF4-FFF2-40B4-BE49-F238E27FC236}">
                <a16:creationId xmlns:a16="http://schemas.microsoft.com/office/drawing/2014/main" id="{ABDA4290-E1A0-4EE9-B35A-436FCC3795DF}"/>
              </a:ext>
            </a:extLst>
          </p:cNvPr>
          <p:cNvPicPr>
            <a:picLocks noChangeAspect="1"/>
          </p:cNvPicPr>
          <p:nvPr/>
        </p:nvPicPr>
        <p:blipFill>
          <a:blip r:embed="rId4"/>
          <a:stretch>
            <a:fillRect/>
          </a:stretch>
        </p:blipFill>
        <p:spPr>
          <a:xfrm>
            <a:off x="1236271" y="2381684"/>
            <a:ext cx="1934424" cy="2761816"/>
          </a:xfrm>
          <a:prstGeom prst="rect">
            <a:avLst/>
          </a:prstGeom>
        </p:spPr>
      </p:pic>
    </p:spTree>
    <p:extLst>
      <p:ext uri="{BB962C8B-B14F-4D97-AF65-F5344CB8AC3E}">
        <p14:creationId xmlns:p14="http://schemas.microsoft.com/office/powerpoint/2010/main" val="3678976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76201" y="15813"/>
            <a:ext cx="10515600" cy="573123"/>
          </a:xfrm>
        </p:spPr>
        <p:txBody>
          <a:bodyPr>
            <a:normAutofit fontScale="90000"/>
          </a:bodyPr>
          <a:lstStyle/>
          <a:p>
            <a:r>
              <a:rPr lang="en-US" dirty="0"/>
              <a:t>Cognitive Services API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76201" y="593820"/>
            <a:ext cx="11803250" cy="6248367"/>
          </a:xfrm>
        </p:spPr>
        <p:txBody>
          <a:bodyPr>
            <a:normAutofit/>
          </a:bodyPr>
          <a:lstStyle/>
          <a:p>
            <a:r>
              <a:rPr lang="en-US" dirty="0"/>
              <a:t>Read handwritten text from images</a:t>
            </a:r>
          </a:p>
          <a:p>
            <a:pPr lvl="1"/>
            <a:r>
              <a:rPr lang="en-US" dirty="0"/>
              <a:t>Write a message on a piece of paper or the white board</a:t>
            </a:r>
          </a:p>
          <a:p>
            <a:pPr lvl="1"/>
            <a:r>
              <a:rPr lang="en-US" dirty="0"/>
              <a:t>Go to:  </a:t>
            </a:r>
            <a:r>
              <a:rPr lang="en-US" dirty="0">
                <a:hlinkClick r:id="rId2"/>
              </a:rPr>
              <a:t>https://azure.microsoft.com/en-us/services/cognitive-services/computer-vision/</a:t>
            </a:r>
            <a:r>
              <a:rPr lang="en-US" dirty="0"/>
              <a:t>  </a:t>
            </a:r>
          </a:p>
          <a:p>
            <a:pPr lvl="1"/>
            <a:r>
              <a:rPr lang="en-US" dirty="0"/>
              <a:t>Scroll down to Preview: Read handwritten text from images</a:t>
            </a:r>
          </a:p>
          <a:p>
            <a:pPr lvl="1"/>
            <a:r>
              <a:rPr lang="en-US" dirty="0"/>
              <a:t>Submit your picture</a:t>
            </a:r>
          </a:p>
          <a:p>
            <a:pPr lvl="1"/>
            <a:endParaRPr lang="en-US" dirty="0"/>
          </a:p>
        </p:txBody>
      </p:sp>
    </p:spTree>
    <p:extLst>
      <p:ext uri="{BB962C8B-B14F-4D97-AF65-F5344CB8AC3E}">
        <p14:creationId xmlns:p14="http://schemas.microsoft.com/office/powerpoint/2010/main" val="16389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76201" y="15813"/>
            <a:ext cx="10515600" cy="573123"/>
          </a:xfrm>
        </p:spPr>
        <p:txBody>
          <a:bodyPr>
            <a:normAutofit fontScale="90000"/>
          </a:bodyPr>
          <a:lstStyle/>
          <a:p>
            <a:r>
              <a:rPr lang="en-US" dirty="0"/>
              <a:t>Cognitive Services challenges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76201" y="794084"/>
            <a:ext cx="11803250" cy="6048103"/>
          </a:xfrm>
        </p:spPr>
        <p:txBody>
          <a:bodyPr>
            <a:normAutofit/>
          </a:bodyPr>
          <a:lstStyle/>
          <a:p>
            <a:r>
              <a:rPr lang="en-US" dirty="0"/>
              <a:t>Can I run a Custom Vision service model on my phone?</a:t>
            </a:r>
          </a:p>
          <a:p>
            <a:r>
              <a:rPr lang="en-US" dirty="0"/>
              <a:t>When would I not use Custom Vision? If I can’t use Custom Vision, what can I use in Azure, instead?</a:t>
            </a:r>
          </a:p>
          <a:p>
            <a:r>
              <a:rPr lang="en-US" dirty="0"/>
              <a:t>Can you set up a call to one of the Cognitive Service </a:t>
            </a:r>
            <a:r>
              <a:rPr lang="en-US" dirty="0" err="1"/>
              <a:t>ReST</a:t>
            </a:r>
            <a:r>
              <a:rPr lang="en-US" dirty="0"/>
              <a:t> API from your </a:t>
            </a:r>
            <a:r>
              <a:rPr lang="en-US" dirty="0" err="1"/>
              <a:t>iPython</a:t>
            </a:r>
            <a:r>
              <a:rPr lang="en-US" dirty="0"/>
              <a:t> notebook?</a:t>
            </a:r>
          </a:p>
        </p:txBody>
      </p:sp>
    </p:spTree>
    <p:extLst>
      <p:ext uri="{BB962C8B-B14F-4D97-AF65-F5344CB8AC3E}">
        <p14:creationId xmlns:p14="http://schemas.microsoft.com/office/powerpoint/2010/main" val="3709600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76201" y="15813"/>
            <a:ext cx="10515600" cy="573123"/>
          </a:xfrm>
        </p:spPr>
        <p:txBody>
          <a:bodyPr>
            <a:normAutofit fontScale="90000"/>
          </a:bodyPr>
          <a:lstStyle/>
          <a:p>
            <a:r>
              <a:rPr lang="en-US" dirty="0"/>
              <a:t>Azure Machine Learning Studio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76201" y="593820"/>
            <a:ext cx="11965982" cy="6248367"/>
          </a:xfrm>
        </p:spPr>
        <p:txBody>
          <a:bodyPr>
            <a:normAutofit fontScale="92500" lnSpcReduction="10000"/>
          </a:bodyPr>
          <a:lstStyle/>
          <a:p>
            <a:r>
              <a:rPr lang="en-US" dirty="0"/>
              <a:t>Build a binary classification model</a:t>
            </a:r>
          </a:p>
          <a:p>
            <a:pPr lvl="1"/>
            <a:r>
              <a:rPr lang="en-US" dirty="0"/>
              <a:t>Portal&gt;new&gt;Azure Machine Learning Studio Workspace&gt;create workspace</a:t>
            </a:r>
          </a:p>
          <a:p>
            <a:pPr lvl="1"/>
            <a:r>
              <a:rPr lang="en-US" dirty="0"/>
              <a:t>Inside of workspace&gt;Launch Machine Learning Studio&gt;sign in</a:t>
            </a:r>
          </a:p>
          <a:p>
            <a:pPr lvl="1"/>
            <a:r>
              <a:rPr lang="en-US" dirty="0"/>
              <a:t>Tour left side</a:t>
            </a:r>
          </a:p>
          <a:p>
            <a:pPr lvl="1"/>
            <a:r>
              <a:rPr lang="en-US" dirty="0"/>
              <a:t>Experiment&gt;new&gt;blank experiment</a:t>
            </a:r>
          </a:p>
          <a:p>
            <a:pPr lvl="1"/>
            <a:r>
              <a:rPr lang="en-US" dirty="0"/>
              <a:t>Tour left side</a:t>
            </a:r>
          </a:p>
          <a:p>
            <a:pPr lvl="1"/>
            <a:r>
              <a:rPr lang="en-US" dirty="0"/>
              <a:t>We’ll do this one together</a:t>
            </a:r>
          </a:p>
          <a:p>
            <a:pPr lvl="2"/>
            <a:r>
              <a:rPr lang="en-US" dirty="0"/>
              <a:t>Saved Datasets&gt;Samples&gt;Adult Census Income Binary Classification</a:t>
            </a:r>
          </a:p>
          <a:p>
            <a:pPr lvl="2"/>
            <a:r>
              <a:rPr lang="en-US" dirty="0"/>
              <a:t>Right-click&gt;Dataset&gt;Visualize</a:t>
            </a:r>
          </a:p>
          <a:p>
            <a:pPr lvl="2"/>
            <a:r>
              <a:rPr lang="en-US" dirty="0"/>
              <a:t>Search&gt;split&gt;Split Data</a:t>
            </a:r>
          </a:p>
          <a:p>
            <a:pPr lvl="2"/>
            <a:r>
              <a:rPr lang="en-US" dirty="0"/>
              <a:t>Search&gt;boosted&gt;Two-Class Boosted Decision Tree Model</a:t>
            </a:r>
          </a:p>
          <a:p>
            <a:pPr lvl="2"/>
            <a:r>
              <a:rPr lang="en-US" dirty="0"/>
              <a:t>Search&gt;train&gt;Train Model</a:t>
            </a:r>
          </a:p>
          <a:p>
            <a:pPr lvl="2"/>
            <a:r>
              <a:rPr lang="en-US" dirty="0"/>
              <a:t>Search&gt;score&gt;Score Model</a:t>
            </a:r>
          </a:p>
          <a:p>
            <a:pPr lvl="2"/>
            <a:r>
              <a:rPr lang="en-US" dirty="0"/>
              <a:t>Search&gt;evaluate&gt;Evaluate Model</a:t>
            </a:r>
          </a:p>
          <a:p>
            <a:pPr lvl="2"/>
            <a:r>
              <a:rPr lang="en-US" dirty="0"/>
              <a:t>Save/Run</a:t>
            </a:r>
          </a:p>
          <a:p>
            <a:pPr lvl="2"/>
            <a:r>
              <a:rPr lang="en-US" dirty="0"/>
              <a:t>Setup Web Service&gt;Predictive Service</a:t>
            </a:r>
          </a:p>
          <a:p>
            <a:pPr lvl="2"/>
            <a:r>
              <a:rPr lang="en-US" dirty="0"/>
              <a:t>Run</a:t>
            </a:r>
          </a:p>
          <a:p>
            <a:pPr lvl="2"/>
            <a:r>
              <a:rPr lang="en-US" dirty="0"/>
              <a:t>Deploy Web Service Classic&gt;Test Request/Response</a:t>
            </a:r>
          </a:p>
          <a:p>
            <a:pPr lvl="3"/>
            <a:r>
              <a:rPr lang="en-US" dirty="0"/>
              <a:t>50, Private, 200000, Bachelors, 16, Married-civ-spouse, Prof-specialty, Husband, White, Male, 0, 0, 40 United States</a:t>
            </a:r>
          </a:p>
          <a:p>
            <a:pPr lvl="3"/>
            <a:r>
              <a:rPr lang="en-US" dirty="0"/>
              <a:t>Result: … , "&gt;50K","0.634786188602448"</a:t>
            </a:r>
          </a:p>
          <a:p>
            <a:pPr lvl="1"/>
            <a:endParaRPr lang="en-US" dirty="0"/>
          </a:p>
        </p:txBody>
      </p:sp>
    </p:spTree>
    <p:extLst>
      <p:ext uri="{BB962C8B-B14F-4D97-AF65-F5344CB8AC3E}">
        <p14:creationId xmlns:p14="http://schemas.microsoft.com/office/powerpoint/2010/main" val="59932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C7ADF-5687-4666-B10A-6E1C8CA4C81E}"/>
              </a:ext>
            </a:extLst>
          </p:cNvPr>
          <p:cNvSpPr>
            <a:spLocks noGrp="1"/>
          </p:cNvSpPr>
          <p:nvPr>
            <p:ph type="title"/>
          </p:nvPr>
        </p:nvSpPr>
        <p:spPr>
          <a:xfrm>
            <a:off x="81049" y="-94632"/>
            <a:ext cx="10515600" cy="691318"/>
          </a:xfrm>
        </p:spPr>
        <p:txBody>
          <a:bodyPr>
            <a:normAutofit/>
          </a:bodyPr>
          <a:lstStyle/>
          <a:p>
            <a:r>
              <a:rPr lang="en-US" sz="3600" dirty="0"/>
              <a:t>Data science is a team sport</a:t>
            </a:r>
          </a:p>
        </p:txBody>
      </p:sp>
      <p:pic>
        <p:nvPicPr>
          <p:cNvPr id="4" name="Picture 3" descr="A close up of a device&#10;&#10;Description automatically generated">
            <a:extLst>
              <a:ext uri="{FF2B5EF4-FFF2-40B4-BE49-F238E27FC236}">
                <a16:creationId xmlns:a16="http://schemas.microsoft.com/office/drawing/2014/main" id="{86604E39-0687-4A7F-8906-CFFBC9745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25086"/>
            <a:ext cx="5808164" cy="4332914"/>
          </a:xfrm>
          <a:prstGeom prst="rect">
            <a:avLst/>
          </a:prstGeom>
        </p:spPr>
      </p:pic>
      <p:pic>
        <p:nvPicPr>
          <p:cNvPr id="5" name="Picture 4">
            <a:extLst>
              <a:ext uri="{FF2B5EF4-FFF2-40B4-BE49-F238E27FC236}">
                <a16:creationId xmlns:a16="http://schemas.microsoft.com/office/drawing/2014/main" id="{BBDA3E88-B559-43EE-93E6-899521054BEC}"/>
              </a:ext>
            </a:extLst>
          </p:cNvPr>
          <p:cNvPicPr>
            <a:picLocks noChangeAspect="1"/>
          </p:cNvPicPr>
          <p:nvPr/>
        </p:nvPicPr>
        <p:blipFill>
          <a:blip r:embed="rId4"/>
          <a:stretch>
            <a:fillRect/>
          </a:stretch>
        </p:blipFill>
        <p:spPr>
          <a:xfrm>
            <a:off x="5877412" y="908958"/>
            <a:ext cx="6314588" cy="3638288"/>
          </a:xfrm>
          <a:prstGeom prst="rect">
            <a:avLst/>
          </a:prstGeom>
        </p:spPr>
      </p:pic>
      <p:pic>
        <p:nvPicPr>
          <p:cNvPr id="6" name="Picture 5">
            <a:extLst>
              <a:ext uri="{FF2B5EF4-FFF2-40B4-BE49-F238E27FC236}">
                <a16:creationId xmlns:a16="http://schemas.microsoft.com/office/drawing/2014/main" id="{A6C81A66-0F53-4DF5-AE54-7D7DA999C17E}"/>
              </a:ext>
            </a:extLst>
          </p:cNvPr>
          <p:cNvPicPr>
            <a:picLocks noChangeAspect="1"/>
          </p:cNvPicPr>
          <p:nvPr/>
        </p:nvPicPr>
        <p:blipFill>
          <a:blip r:embed="rId5"/>
          <a:stretch>
            <a:fillRect/>
          </a:stretch>
        </p:blipFill>
        <p:spPr>
          <a:xfrm>
            <a:off x="6811860" y="4620804"/>
            <a:ext cx="5380139" cy="2237196"/>
          </a:xfrm>
          <a:prstGeom prst="rect">
            <a:avLst/>
          </a:prstGeom>
        </p:spPr>
      </p:pic>
      <p:sp>
        <p:nvSpPr>
          <p:cNvPr id="7" name="TextBox 6">
            <a:extLst>
              <a:ext uri="{FF2B5EF4-FFF2-40B4-BE49-F238E27FC236}">
                <a16:creationId xmlns:a16="http://schemas.microsoft.com/office/drawing/2014/main" id="{7E8C2151-66A9-4C55-98B8-CF41188B3DA8}"/>
              </a:ext>
            </a:extLst>
          </p:cNvPr>
          <p:cNvSpPr txBox="1"/>
          <p:nvPr/>
        </p:nvSpPr>
        <p:spPr>
          <a:xfrm>
            <a:off x="0" y="1646730"/>
            <a:ext cx="289002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6"/>
              </a:rPr>
              <a:t>http://aka.ms/tdsp</a:t>
            </a:r>
            <a:r>
              <a:rPr lang="en-US" sz="2400" dirty="0">
                <a:gradFill>
                  <a:gsLst>
                    <a:gs pos="2917">
                      <a:schemeClr val="tx1"/>
                    </a:gs>
                    <a:gs pos="30000">
                      <a:schemeClr val="tx1"/>
                    </a:gs>
                  </a:gsLst>
                  <a:lin ang="5400000" scaled="0"/>
                </a:gradFill>
              </a:rPr>
              <a:t> </a:t>
            </a:r>
          </a:p>
        </p:txBody>
      </p:sp>
      <p:sp>
        <p:nvSpPr>
          <p:cNvPr id="8" name="TextBox 7">
            <a:extLst>
              <a:ext uri="{FF2B5EF4-FFF2-40B4-BE49-F238E27FC236}">
                <a16:creationId xmlns:a16="http://schemas.microsoft.com/office/drawing/2014/main" id="{EFBF41AE-2EB8-415B-940C-5CC841CB4D34}"/>
              </a:ext>
            </a:extLst>
          </p:cNvPr>
          <p:cNvSpPr txBox="1"/>
          <p:nvPr/>
        </p:nvSpPr>
        <p:spPr>
          <a:xfrm>
            <a:off x="0" y="336494"/>
            <a:ext cx="4232954"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Microsoft Team Data Science Process</a:t>
            </a:r>
          </a:p>
        </p:txBody>
      </p:sp>
    </p:spTree>
    <p:extLst>
      <p:ext uri="{BB962C8B-B14F-4D97-AF65-F5344CB8AC3E}">
        <p14:creationId xmlns:p14="http://schemas.microsoft.com/office/powerpoint/2010/main" val="3577798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solidFill>
                  <a:schemeClr val="tx1"/>
                </a:solidFill>
              </a:rPr>
              <a:t>AI DevOps lifecycle</a:t>
            </a:r>
          </a:p>
        </p:txBody>
      </p:sp>
      <p:sp>
        <p:nvSpPr>
          <p:cNvPr id="140" name="TextBox 8">
            <a:extLst>
              <a:ext uri="{FF2B5EF4-FFF2-40B4-BE49-F238E27FC236}">
                <a16:creationId xmlns:a16="http://schemas.microsoft.com/office/drawing/2014/main" id="{C9C72490-9715-440A-963C-BD1E0CD77FCA}"/>
              </a:ext>
            </a:extLst>
          </p:cNvPr>
          <p:cNvSpPr txBox="1"/>
          <p:nvPr/>
        </p:nvSpPr>
        <p:spPr>
          <a:xfrm>
            <a:off x="778073" y="4856206"/>
            <a:ext cx="3130428" cy="1253420"/>
          </a:xfrm>
          <a:prstGeom prst="rect">
            <a:avLst/>
          </a:prstGeom>
          <a:noFill/>
        </p:spPr>
        <p:txBody>
          <a:bodyPr wrap="square" lIns="0" tIns="0" rIns="0" bIns="0" rtlCol="0">
            <a:spAutoFit/>
          </a:bodyPr>
          <a:lstStyle/>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2745" b="1"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rPr>
              <a:t>Experiment</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rPr>
              <a:t>Data Acquisition </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rPr>
              <a:t>Business Understanding</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rPr>
              <a:t>Initial Modeling</a:t>
            </a:r>
          </a:p>
        </p:txBody>
      </p:sp>
      <p:sp>
        <p:nvSpPr>
          <p:cNvPr id="141" name="TextBox 8">
            <a:extLst>
              <a:ext uri="{FF2B5EF4-FFF2-40B4-BE49-F238E27FC236}">
                <a16:creationId xmlns:a16="http://schemas.microsoft.com/office/drawing/2014/main" id="{EC787D24-B4BA-426A-AED2-3452B1B39754}"/>
              </a:ext>
            </a:extLst>
          </p:cNvPr>
          <p:cNvSpPr txBox="1"/>
          <p:nvPr/>
        </p:nvSpPr>
        <p:spPr>
          <a:xfrm>
            <a:off x="4897463" y="4856206"/>
            <a:ext cx="3130428" cy="699422"/>
          </a:xfrm>
          <a:prstGeom prst="rect">
            <a:avLst/>
          </a:prstGeom>
          <a:noFill/>
        </p:spPr>
        <p:txBody>
          <a:bodyPr wrap="square" lIns="0" tIns="0" rIns="0" bIns="0" rtlCol="0">
            <a:spAutoFit/>
          </a:bodyPr>
          <a:lstStyle/>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2745" b="1"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rPr>
              <a:t>Develop</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1A1A1A"/>
                </a:solidFill>
                <a:effectLst/>
                <a:uLnTx/>
                <a:uFillTx/>
                <a:latin typeface="Segoe UI Light"/>
                <a:ea typeface="+mn-ea"/>
                <a:cs typeface="Segoe UI Semibold" panose="020B0702040204020203" pitchFamily="34" charset="0"/>
              </a:rPr>
              <a:t>Modeling</a:t>
            </a:r>
            <a:endPar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endParaRPr>
          </a:p>
        </p:txBody>
      </p:sp>
      <p:sp>
        <p:nvSpPr>
          <p:cNvPr id="142" name="TextBox 44">
            <a:extLst>
              <a:ext uri="{FF2B5EF4-FFF2-40B4-BE49-F238E27FC236}">
                <a16:creationId xmlns:a16="http://schemas.microsoft.com/office/drawing/2014/main" id="{89B7706A-696C-4DD4-BC16-63897AC86E47}"/>
              </a:ext>
            </a:extLst>
          </p:cNvPr>
          <p:cNvSpPr txBox="1"/>
          <p:nvPr/>
        </p:nvSpPr>
        <p:spPr>
          <a:xfrm>
            <a:off x="8361105" y="4858527"/>
            <a:ext cx="3129224" cy="1675843"/>
          </a:xfrm>
          <a:prstGeom prst="rect">
            <a:avLst/>
          </a:prstGeom>
          <a:noFill/>
        </p:spPr>
        <p:txBody>
          <a:bodyPr wrap="square" lIns="0" tIns="0" rIns="0" bIns="0" rtlCol="0">
            <a:spAutoFit/>
          </a:bodyPr>
          <a:lstStyle/>
          <a:p>
            <a:pPr marL="0" marR="0" lvl="0" indent="0" algn="l" defTabSz="896218" rtl="0" eaLnBrk="1" fontAlgn="auto" latinLnBrk="0" hangingPunct="1">
              <a:lnSpc>
                <a:spcPct val="100000"/>
              </a:lnSpc>
              <a:spcBef>
                <a:spcPts val="0"/>
              </a:spcBef>
              <a:spcAft>
                <a:spcPts val="0"/>
              </a:spcAft>
              <a:buClrTx/>
              <a:buSzTx/>
              <a:buFontTx/>
              <a:buNone/>
              <a:tabLst/>
              <a:defRPr/>
            </a:pPr>
            <a:r>
              <a:rPr kumimoji="0" lang="de-DE" sz="2745" b="1"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rPr>
              <a:t>Operate</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rPr>
              <a:t>Continuous Delivery</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rPr>
              <a:t>Data Feedback Loop</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rPr>
              <a:t>System + Model Monitoring</a:t>
            </a:r>
          </a:p>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2745" b="0"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endParaRPr>
          </a:p>
        </p:txBody>
      </p:sp>
      <p:sp>
        <p:nvSpPr>
          <p:cNvPr id="143" name="Freeform 28">
            <a:extLst>
              <a:ext uri="{FF2B5EF4-FFF2-40B4-BE49-F238E27FC236}">
                <a16:creationId xmlns:a16="http://schemas.microsoft.com/office/drawing/2014/main" id="{23EE7238-0B6D-475B-B96D-046C04D12A42}"/>
              </a:ext>
            </a:extLst>
          </p:cNvPr>
          <p:cNvSpPr>
            <a:spLocks/>
          </p:cNvSpPr>
          <p:nvPr>
            <p:custDataLst>
              <p:tags r:id="rId1"/>
            </p:custDataLst>
          </p:nvPr>
        </p:nvSpPr>
        <p:spPr bwMode="gray">
          <a:xfrm rot="2781258">
            <a:off x="2804848" y="2147510"/>
            <a:ext cx="1824326" cy="1855063"/>
          </a:xfrm>
          <a:custGeom>
            <a:avLst/>
            <a:gdLst>
              <a:gd name="T0" fmla="*/ 853546768 w 425"/>
              <a:gd name="T1" fmla="*/ 2147483647 h 425"/>
              <a:gd name="T2" fmla="*/ 362757401 w 425"/>
              <a:gd name="T3" fmla="*/ 718866784 h 425"/>
              <a:gd name="T4" fmla="*/ 2147483647 w 425"/>
              <a:gd name="T5" fmla="*/ 308085710 h 425"/>
              <a:gd name="T6" fmla="*/ 2147483647 w 425"/>
              <a:gd name="T7" fmla="*/ 1842473085 h 425"/>
              <a:gd name="T8" fmla="*/ 853546768 w 425"/>
              <a:gd name="T9" fmla="*/ 2147483647 h 425"/>
              <a:gd name="T10" fmla="*/ 0 60000 65536"/>
              <a:gd name="T11" fmla="*/ 0 60000 65536"/>
              <a:gd name="T12" fmla="*/ 0 60000 65536"/>
              <a:gd name="T13" fmla="*/ 0 60000 65536"/>
              <a:gd name="T14" fmla="*/ 0 60000 65536"/>
              <a:gd name="T15" fmla="*/ 0 w 425"/>
              <a:gd name="T16" fmla="*/ 0 h 425"/>
              <a:gd name="T17" fmla="*/ 425 w 425"/>
              <a:gd name="T18" fmla="*/ 425 h 425"/>
            </a:gdLst>
            <a:ahLst/>
            <a:cxnLst>
              <a:cxn ang="T10">
                <a:pos x="T0" y="T1"/>
              </a:cxn>
              <a:cxn ang="T11">
                <a:pos x="T2" y="T3"/>
              </a:cxn>
              <a:cxn ang="T12">
                <a:pos x="T4" y="T5"/>
              </a:cxn>
              <a:cxn ang="T13">
                <a:pos x="T6" y="T7"/>
              </a:cxn>
              <a:cxn ang="T14">
                <a:pos x="T8" y="T9"/>
              </a:cxn>
            </a:cxnLst>
            <a:rect l="T15" t="T16" r="T17" b="T18"/>
            <a:pathLst>
              <a:path w="425" h="425">
                <a:moveTo>
                  <a:pt x="120" y="373"/>
                </a:moveTo>
                <a:cubicBezTo>
                  <a:pt x="31" y="322"/>
                  <a:pt x="0" y="208"/>
                  <a:pt x="51" y="119"/>
                </a:cubicBezTo>
                <a:cubicBezTo>
                  <a:pt x="103" y="30"/>
                  <a:pt x="217" y="0"/>
                  <a:pt x="306" y="51"/>
                </a:cubicBezTo>
                <a:cubicBezTo>
                  <a:pt x="394" y="103"/>
                  <a:pt x="425" y="216"/>
                  <a:pt x="374" y="305"/>
                </a:cubicBezTo>
                <a:cubicBezTo>
                  <a:pt x="322" y="394"/>
                  <a:pt x="208" y="425"/>
                  <a:pt x="120" y="373"/>
                </a:cubicBezTo>
                <a:close/>
              </a:path>
            </a:pathLst>
          </a:custGeom>
          <a:noFill/>
          <a:ln w="317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54" b="0" i="0" u="none" strike="noStrike" kern="1200" cap="none" spc="0" normalizeH="0" baseline="0" noProof="0">
              <a:ln>
                <a:noFill/>
              </a:ln>
              <a:solidFill>
                <a:prstClr val="black"/>
              </a:solidFill>
              <a:effectLst/>
              <a:uLnTx/>
              <a:uFillTx/>
              <a:latin typeface="Segoe UI"/>
              <a:ea typeface="+mn-ea"/>
              <a:cs typeface="+mn-cs"/>
            </a:endParaRPr>
          </a:p>
        </p:txBody>
      </p:sp>
      <p:sp>
        <p:nvSpPr>
          <p:cNvPr id="155" name="Freeform 39">
            <a:extLst>
              <a:ext uri="{FF2B5EF4-FFF2-40B4-BE49-F238E27FC236}">
                <a16:creationId xmlns:a16="http://schemas.microsoft.com/office/drawing/2014/main" id="{D68604F8-4686-4EF9-B60D-63E8F06A2124}"/>
              </a:ext>
            </a:extLst>
          </p:cNvPr>
          <p:cNvSpPr>
            <a:spLocks noEditPoints="1"/>
          </p:cNvSpPr>
          <p:nvPr/>
        </p:nvSpPr>
        <p:spPr bwMode="auto">
          <a:xfrm rot="326988" flipH="1">
            <a:off x="6654368" y="2295014"/>
            <a:ext cx="161461" cy="275479"/>
          </a:xfrm>
          <a:custGeom>
            <a:avLst/>
            <a:gdLst>
              <a:gd name="T0" fmla="*/ 112 w 112"/>
              <a:gd name="T1" fmla="*/ 56 h 190"/>
              <a:gd name="T2" fmla="*/ 56 w 112"/>
              <a:gd name="T3" fmla="*/ 0 h 190"/>
              <a:gd name="T4" fmla="*/ 0 w 112"/>
              <a:gd name="T5" fmla="*/ 56 h 190"/>
              <a:gd name="T6" fmla="*/ 49 w 112"/>
              <a:gd name="T7" fmla="*/ 112 h 190"/>
              <a:gd name="T8" fmla="*/ 49 w 112"/>
              <a:gd name="T9" fmla="*/ 125 h 190"/>
              <a:gd name="T10" fmla="*/ 43 w 112"/>
              <a:gd name="T11" fmla="*/ 125 h 190"/>
              <a:gd name="T12" fmla="*/ 43 w 112"/>
              <a:gd name="T13" fmla="*/ 190 h 190"/>
              <a:gd name="T14" fmla="*/ 69 w 112"/>
              <a:gd name="T15" fmla="*/ 190 h 190"/>
              <a:gd name="T16" fmla="*/ 69 w 112"/>
              <a:gd name="T17" fmla="*/ 125 h 190"/>
              <a:gd name="T18" fmla="*/ 63 w 112"/>
              <a:gd name="T19" fmla="*/ 125 h 190"/>
              <a:gd name="T20" fmla="*/ 63 w 112"/>
              <a:gd name="T21" fmla="*/ 112 h 190"/>
              <a:gd name="T22" fmla="*/ 112 w 112"/>
              <a:gd name="T23" fmla="*/ 56 h 190"/>
              <a:gd name="T24" fmla="*/ 21 w 112"/>
              <a:gd name="T25" fmla="*/ 56 h 190"/>
              <a:gd name="T26" fmla="*/ 56 w 112"/>
              <a:gd name="T27" fmla="*/ 21 h 190"/>
              <a:gd name="T28" fmla="*/ 92 w 112"/>
              <a:gd name="T29" fmla="*/ 56 h 190"/>
              <a:gd name="T30" fmla="*/ 56 w 112"/>
              <a:gd name="T31" fmla="*/ 92 h 190"/>
              <a:gd name="T32" fmla="*/ 21 w 112"/>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190">
                <a:moveTo>
                  <a:pt x="112" y="56"/>
                </a:moveTo>
                <a:cubicBezTo>
                  <a:pt x="112" y="25"/>
                  <a:pt x="87" y="0"/>
                  <a:pt x="56" y="0"/>
                </a:cubicBezTo>
                <a:cubicBezTo>
                  <a:pt x="25" y="0"/>
                  <a:pt x="0" y="25"/>
                  <a:pt x="0" y="56"/>
                </a:cubicBezTo>
                <a:cubicBezTo>
                  <a:pt x="0" y="85"/>
                  <a:pt x="22" y="109"/>
                  <a:pt x="49" y="112"/>
                </a:cubicBezTo>
                <a:cubicBezTo>
                  <a:pt x="49" y="125"/>
                  <a:pt x="49" y="125"/>
                  <a:pt x="49" y="125"/>
                </a:cubicBezTo>
                <a:cubicBezTo>
                  <a:pt x="43" y="125"/>
                  <a:pt x="43" y="125"/>
                  <a:pt x="43" y="125"/>
                </a:cubicBezTo>
                <a:cubicBezTo>
                  <a:pt x="43" y="190"/>
                  <a:pt x="43" y="190"/>
                  <a:pt x="43" y="190"/>
                </a:cubicBezTo>
                <a:cubicBezTo>
                  <a:pt x="69" y="190"/>
                  <a:pt x="69" y="190"/>
                  <a:pt x="69" y="190"/>
                </a:cubicBezTo>
                <a:cubicBezTo>
                  <a:pt x="69" y="125"/>
                  <a:pt x="69" y="125"/>
                  <a:pt x="69" y="125"/>
                </a:cubicBezTo>
                <a:cubicBezTo>
                  <a:pt x="63" y="125"/>
                  <a:pt x="63" y="125"/>
                  <a:pt x="63" y="125"/>
                </a:cubicBezTo>
                <a:cubicBezTo>
                  <a:pt x="63" y="112"/>
                  <a:pt x="63" y="112"/>
                  <a:pt x="63" y="112"/>
                </a:cubicBezTo>
                <a:cubicBezTo>
                  <a:pt x="91" y="109"/>
                  <a:pt x="112" y="85"/>
                  <a:pt x="112" y="56"/>
                </a:cubicBezTo>
                <a:close/>
                <a:moveTo>
                  <a:pt x="21" y="56"/>
                </a:moveTo>
                <a:cubicBezTo>
                  <a:pt x="21" y="37"/>
                  <a:pt x="37" y="21"/>
                  <a:pt x="56" y="21"/>
                </a:cubicBezTo>
                <a:cubicBezTo>
                  <a:pt x="76" y="21"/>
                  <a:pt x="92" y="37"/>
                  <a:pt x="92" y="56"/>
                </a:cubicBezTo>
                <a:cubicBezTo>
                  <a:pt x="92" y="76"/>
                  <a:pt x="76" y="92"/>
                  <a:pt x="56" y="92"/>
                </a:cubicBezTo>
                <a:cubicBezTo>
                  <a:pt x="37" y="92"/>
                  <a:pt x="21" y="76"/>
                  <a:pt x="21" y="56"/>
                </a:cubicBezTo>
                <a:close/>
              </a:path>
            </a:pathLst>
          </a:custGeom>
          <a:solidFill>
            <a:schemeClr val="bg1"/>
          </a:solidFill>
          <a:ln>
            <a:noFill/>
          </a:ln>
          <a:extLst/>
        </p:spPr>
        <p:txBody>
          <a:bodyPr vert="horz" wrap="square" lIns="92531" tIns="46266" rIns="92531" bIns="4626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98"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9" name="TextBox 158">
            <a:extLst>
              <a:ext uri="{FF2B5EF4-FFF2-40B4-BE49-F238E27FC236}">
                <a16:creationId xmlns:a16="http://schemas.microsoft.com/office/drawing/2014/main" id="{17F476DC-4D12-4A19-AAEB-7D94278C9C18}"/>
              </a:ext>
            </a:extLst>
          </p:cNvPr>
          <p:cNvSpPr txBox="1"/>
          <p:nvPr/>
        </p:nvSpPr>
        <p:spPr>
          <a:xfrm rot="1890962" flipH="1" flipV="1">
            <a:off x="7399008" y="3086737"/>
            <a:ext cx="1257767" cy="387747"/>
          </a:xfrm>
          <a:prstGeom prst="rect">
            <a:avLst/>
          </a:prstGeom>
          <a:noFill/>
        </p:spPr>
        <p:txBody>
          <a:bodyPr wrap="square" lIns="36429" tIns="36429" rIns="36429" bIns="36429" rtlCol="0">
            <a:spAutoFit/>
          </a:bodyPr>
          <a:lstStyle/>
          <a:p>
            <a:pPr marL="0" marR="0" lvl="0" indent="0" algn="ctr" defTabSz="914400" rtl="0" eaLnBrk="1" fontAlgn="auto" latinLnBrk="0" hangingPunct="1">
              <a:lnSpc>
                <a:spcPct val="100000"/>
              </a:lnSpc>
              <a:spcBef>
                <a:spcPts val="607"/>
              </a:spcBef>
              <a:spcAft>
                <a:spcPts val="0"/>
              </a:spcAft>
              <a:buClrTx/>
              <a:buSzTx/>
              <a:buFontTx/>
              <a:buNone/>
              <a:tabLst/>
              <a:defRPr/>
            </a:pPr>
            <a:endParaRPr kumimoji="0" lang="en-AU" sz="998" b="1" i="0" u="none" strike="noStrike" kern="1200" cap="none" spc="0" normalizeH="0" baseline="0" noProof="0">
              <a:ln>
                <a:noFill/>
              </a:ln>
              <a:solidFill>
                <a:srgbClr val="323232"/>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0C3BDC5-FCE6-4DA2-A360-7016ACB1F581}"/>
              </a:ext>
            </a:extLst>
          </p:cNvPr>
          <p:cNvGrpSpPr/>
          <p:nvPr/>
        </p:nvGrpSpPr>
        <p:grpSpPr>
          <a:xfrm>
            <a:off x="2191805" y="1503404"/>
            <a:ext cx="3050411" cy="3078845"/>
            <a:chOff x="2197971" y="1559524"/>
            <a:chExt cx="3057324" cy="3029296"/>
          </a:xfrm>
        </p:grpSpPr>
        <p:sp>
          <p:nvSpPr>
            <p:cNvPr id="144" name="TextBox 143">
              <a:extLst>
                <a:ext uri="{FF2B5EF4-FFF2-40B4-BE49-F238E27FC236}">
                  <a16:creationId xmlns:a16="http://schemas.microsoft.com/office/drawing/2014/main" id="{61BE89B7-678C-4E9F-916B-C32F15AE78AA}"/>
                </a:ext>
              </a:extLst>
            </p:cNvPr>
            <p:cNvSpPr txBox="1"/>
            <p:nvPr/>
          </p:nvSpPr>
          <p:spPr>
            <a:xfrm rot="1890962">
              <a:off x="3251185" y="2675110"/>
              <a:ext cx="1257767" cy="387747"/>
            </a:xfrm>
            <a:prstGeom prst="rect">
              <a:avLst/>
            </a:prstGeom>
            <a:noFill/>
          </p:spPr>
          <p:txBody>
            <a:bodyPr wrap="square" lIns="36429" tIns="36429" rIns="36429" bIns="36429" rtlCol="0">
              <a:spAutoFit/>
            </a:bodyPr>
            <a:lstStyle/>
            <a:p>
              <a:pPr marL="0" marR="0" lvl="0" indent="0" algn="ctr" defTabSz="914400" rtl="0" eaLnBrk="1" fontAlgn="auto" latinLnBrk="0" hangingPunct="1">
                <a:lnSpc>
                  <a:spcPct val="100000"/>
                </a:lnSpc>
                <a:spcBef>
                  <a:spcPts val="607"/>
                </a:spcBef>
                <a:spcAft>
                  <a:spcPts val="0"/>
                </a:spcAft>
                <a:buClrTx/>
                <a:buSzTx/>
                <a:buFontTx/>
                <a:buNone/>
                <a:tabLst/>
                <a:defRPr/>
              </a:pPr>
              <a:endParaRPr kumimoji="0" lang="en-AU" sz="998" b="1" i="0" u="none" strike="noStrike" kern="1200" cap="none" spc="0" normalizeH="0" baseline="0" noProof="0">
                <a:ln>
                  <a:noFill/>
                </a:ln>
                <a:solidFill>
                  <a:srgbClr val="323232"/>
                </a:solidFill>
                <a:effectLst/>
                <a:uLnTx/>
                <a:uFillTx/>
                <a:latin typeface="Segoe UI"/>
                <a:ea typeface="+mn-ea"/>
                <a:cs typeface="+mn-cs"/>
              </a:endParaRPr>
            </a:p>
          </p:txBody>
        </p:sp>
        <p:sp>
          <p:nvSpPr>
            <p:cNvPr id="145" name="Freeform 30">
              <a:extLst>
                <a:ext uri="{FF2B5EF4-FFF2-40B4-BE49-F238E27FC236}">
                  <a16:creationId xmlns:a16="http://schemas.microsoft.com/office/drawing/2014/main" id="{955D5F7B-867B-4C58-9CF7-87BBBB624BD0}"/>
                </a:ext>
              </a:extLst>
            </p:cNvPr>
            <p:cNvSpPr>
              <a:spLocks/>
            </p:cNvSpPr>
            <p:nvPr>
              <p:custDataLst>
                <p:tags r:id="rId2"/>
              </p:custDataLst>
            </p:nvPr>
          </p:nvSpPr>
          <p:spPr bwMode="gray">
            <a:xfrm rot="2781258">
              <a:off x="3087303" y="1568502"/>
              <a:ext cx="1326082" cy="1308125"/>
            </a:xfrm>
            <a:custGeom>
              <a:avLst/>
              <a:gdLst>
                <a:gd name="T0" fmla="*/ 668301856 w 309"/>
                <a:gd name="T1" fmla="*/ 1790512433 h 300"/>
                <a:gd name="T2" fmla="*/ 860260111 w 309"/>
                <a:gd name="T3" fmla="*/ 1157502897 h 300"/>
                <a:gd name="T4" fmla="*/ 1898261168 w 309"/>
                <a:gd name="T5" fmla="*/ 572723608 h 300"/>
                <a:gd name="T6" fmla="*/ 2147483647 w 309"/>
                <a:gd name="T7" fmla="*/ 277317587 h 300"/>
                <a:gd name="T8" fmla="*/ 1905369739 w 309"/>
                <a:gd name="T9" fmla="*/ 0 h 300"/>
                <a:gd name="T10" fmla="*/ 0 w 309"/>
                <a:gd name="T11" fmla="*/ 1754340477 h 300"/>
                <a:gd name="T12" fmla="*/ 0 w 309"/>
                <a:gd name="T13" fmla="*/ 1808598411 h 300"/>
                <a:gd name="T14" fmla="*/ 341259499 w 309"/>
                <a:gd name="T15" fmla="*/ 1549366879 h 300"/>
                <a:gd name="T16" fmla="*/ 668301856 w 309"/>
                <a:gd name="T17" fmla="*/ 1790512433 h 3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9"/>
                <a:gd name="T28" fmla="*/ 0 h 300"/>
                <a:gd name="T29" fmla="*/ 309 w 309"/>
                <a:gd name="T30" fmla="*/ 300 h 3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9" h="300">
                  <a:moveTo>
                    <a:pt x="94" y="297"/>
                  </a:moveTo>
                  <a:cubicBezTo>
                    <a:pt x="93" y="262"/>
                    <a:pt x="101" y="225"/>
                    <a:pt x="121" y="192"/>
                  </a:cubicBezTo>
                  <a:cubicBezTo>
                    <a:pt x="153" y="136"/>
                    <a:pt x="208" y="102"/>
                    <a:pt x="267" y="95"/>
                  </a:cubicBezTo>
                  <a:cubicBezTo>
                    <a:pt x="309" y="46"/>
                    <a:pt x="309" y="46"/>
                    <a:pt x="309" y="46"/>
                  </a:cubicBezTo>
                  <a:cubicBezTo>
                    <a:pt x="268" y="0"/>
                    <a:pt x="268" y="0"/>
                    <a:pt x="268" y="0"/>
                  </a:cubicBezTo>
                  <a:cubicBezTo>
                    <a:pt x="118" y="12"/>
                    <a:pt x="0" y="138"/>
                    <a:pt x="0" y="291"/>
                  </a:cubicBezTo>
                  <a:cubicBezTo>
                    <a:pt x="0" y="294"/>
                    <a:pt x="0" y="297"/>
                    <a:pt x="0" y="300"/>
                  </a:cubicBezTo>
                  <a:cubicBezTo>
                    <a:pt x="48" y="257"/>
                    <a:pt x="48" y="257"/>
                    <a:pt x="48" y="257"/>
                  </a:cubicBezTo>
                  <a:lnTo>
                    <a:pt x="94" y="297"/>
                  </a:lnTo>
                  <a:close/>
                </a:path>
              </a:pathLst>
            </a:custGeom>
            <a:solidFill>
              <a:srgbClr val="8FB4DB"/>
            </a:solidFill>
            <a:ln w="3175" cap="flat" cmpd="sng">
              <a:no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54" b="0" i="0" u="none" strike="noStrike" kern="1200" cap="none" spc="0" normalizeH="0" baseline="0" noProof="0">
                <a:ln>
                  <a:noFill/>
                </a:ln>
                <a:solidFill>
                  <a:srgbClr val="8FB4DB"/>
                </a:solidFill>
                <a:effectLst/>
                <a:uLnTx/>
                <a:uFillTx/>
                <a:latin typeface="Segoe UI"/>
                <a:ea typeface="+mn-ea"/>
                <a:cs typeface="+mn-cs"/>
              </a:endParaRPr>
            </a:p>
          </p:txBody>
        </p:sp>
        <p:sp>
          <p:nvSpPr>
            <p:cNvPr id="151" name="Freeform 39">
              <a:extLst>
                <a:ext uri="{FF2B5EF4-FFF2-40B4-BE49-F238E27FC236}">
                  <a16:creationId xmlns:a16="http://schemas.microsoft.com/office/drawing/2014/main" id="{1E296C15-F537-4FDF-BC2F-1AB7FB74077F}"/>
                </a:ext>
              </a:extLst>
            </p:cNvPr>
            <p:cNvSpPr>
              <a:spLocks noEditPoints="1"/>
            </p:cNvSpPr>
            <p:nvPr/>
          </p:nvSpPr>
          <p:spPr bwMode="auto">
            <a:xfrm rot="21273012">
              <a:off x="2927931" y="2321893"/>
              <a:ext cx="161463" cy="275480"/>
            </a:xfrm>
            <a:custGeom>
              <a:avLst/>
              <a:gdLst>
                <a:gd name="T0" fmla="*/ 112 w 112"/>
                <a:gd name="T1" fmla="*/ 56 h 190"/>
                <a:gd name="T2" fmla="*/ 56 w 112"/>
                <a:gd name="T3" fmla="*/ 0 h 190"/>
                <a:gd name="T4" fmla="*/ 0 w 112"/>
                <a:gd name="T5" fmla="*/ 56 h 190"/>
                <a:gd name="T6" fmla="*/ 49 w 112"/>
                <a:gd name="T7" fmla="*/ 112 h 190"/>
                <a:gd name="T8" fmla="*/ 49 w 112"/>
                <a:gd name="T9" fmla="*/ 125 h 190"/>
                <a:gd name="T10" fmla="*/ 43 w 112"/>
                <a:gd name="T11" fmla="*/ 125 h 190"/>
                <a:gd name="T12" fmla="*/ 43 w 112"/>
                <a:gd name="T13" fmla="*/ 190 h 190"/>
                <a:gd name="T14" fmla="*/ 69 w 112"/>
                <a:gd name="T15" fmla="*/ 190 h 190"/>
                <a:gd name="T16" fmla="*/ 69 w 112"/>
                <a:gd name="T17" fmla="*/ 125 h 190"/>
                <a:gd name="T18" fmla="*/ 63 w 112"/>
                <a:gd name="T19" fmla="*/ 125 h 190"/>
                <a:gd name="T20" fmla="*/ 63 w 112"/>
                <a:gd name="T21" fmla="*/ 112 h 190"/>
                <a:gd name="T22" fmla="*/ 112 w 112"/>
                <a:gd name="T23" fmla="*/ 56 h 190"/>
                <a:gd name="T24" fmla="*/ 21 w 112"/>
                <a:gd name="T25" fmla="*/ 56 h 190"/>
                <a:gd name="T26" fmla="*/ 56 w 112"/>
                <a:gd name="T27" fmla="*/ 21 h 190"/>
                <a:gd name="T28" fmla="*/ 92 w 112"/>
                <a:gd name="T29" fmla="*/ 56 h 190"/>
                <a:gd name="T30" fmla="*/ 56 w 112"/>
                <a:gd name="T31" fmla="*/ 92 h 190"/>
                <a:gd name="T32" fmla="*/ 21 w 112"/>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190">
                  <a:moveTo>
                    <a:pt x="112" y="56"/>
                  </a:moveTo>
                  <a:cubicBezTo>
                    <a:pt x="112" y="25"/>
                    <a:pt x="87" y="0"/>
                    <a:pt x="56" y="0"/>
                  </a:cubicBezTo>
                  <a:cubicBezTo>
                    <a:pt x="25" y="0"/>
                    <a:pt x="0" y="25"/>
                    <a:pt x="0" y="56"/>
                  </a:cubicBezTo>
                  <a:cubicBezTo>
                    <a:pt x="0" y="85"/>
                    <a:pt x="22" y="109"/>
                    <a:pt x="49" y="112"/>
                  </a:cubicBezTo>
                  <a:cubicBezTo>
                    <a:pt x="49" y="125"/>
                    <a:pt x="49" y="125"/>
                    <a:pt x="49" y="125"/>
                  </a:cubicBezTo>
                  <a:cubicBezTo>
                    <a:pt x="43" y="125"/>
                    <a:pt x="43" y="125"/>
                    <a:pt x="43" y="125"/>
                  </a:cubicBezTo>
                  <a:cubicBezTo>
                    <a:pt x="43" y="190"/>
                    <a:pt x="43" y="190"/>
                    <a:pt x="43" y="190"/>
                  </a:cubicBezTo>
                  <a:cubicBezTo>
                    <a:pt x="69" y="190"/>
                    <a:pt x="69" y="190"/>
                    <a:pt x="69" y="190"/>
                  </a:cubicBezTo>
                  <a:cubicBezTo>
                    <a:pt x="69" y="125"/>
                    <a:pt x="69" y="125"/>
                    <a:pt x="69" y="125"/>
                  </a:cubicBezTo>
                  <a:cubicBezTo>
                    <a:pt x="63" y="125"/>
                    <a:pt x="63" y="125"/>
                    <a:pt x="63" y="125"/>
                  </a:cubicBezTo>
                  <a:cubicBezTo>
                    <a:pt x="63" y="112"/>
                    <a:pt x="63" y="112"/>
                    <a:pt x="63" y="112"/>
                  </a:cubicBezTo>
                  <a:cubicBezTo>
                    <a:pt x="91" y="109"/>
                    <a:pt x="112" y="85"/>
                    <a:pt x="112" y="56"/>
                  </a:cubicBezTo>
                  <a:close/>
                  <a:moveTo>
                    <a:pt x="21" y="56"/>
                  </a:moveTo>
                  <a:cubicBezTo>
                    <a:pt x="21" y="37"/>
                    <a:pt x="37" y="21"/>
                    <a:pt x="56" y="21"/>
                  </a:cubicBezTo>
                  <a:cubicBezTo>
                    <a:pt x="76" y="21"/>
                    <a:pt x="92" y="37"/>
                    <a:pt x="92" y="56"/>
                  </a:cubicBezTo>
                  <a:cubicBezTo>
                    <a:pt x="92" y="76"/>
                    <a:pt x="76" y="92"/>
                    <a:pt x="56" y="92"/>
                  </a:cubicBezTo>
                  <a:cubicBezTo>
                    <a:pt x="37" y="92"/>
                    <a:pt x="21" y="76"/>
                    <a:pt x="21" y="56"/>
                  </a:cubicBezTo>
                  <a:close/>
                </a:path>
              </a:pathLst>
            </a:custGeom>
            <a:solidFill>
              <a:schemeClr val="bg1"/>
            </a:solidFill>
            <a:ln>
              <a:noFill/>
            </a:ln>
            <a:extLst/>
          </p:spPr>
          <p:txBody>
            <a:bodyPr vert="horz" wrap="square" lIns="92531" tIns="46266" rIns="92531" bIns="4626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98"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6" name="Freeform 29">
              <a:extLst>
                <a:ext uri="{FF2B5EF4-FFF2-40B4-BE49-F238E27FC236}">
                  <a16:creationId xmlns:a16="http://schemas.microsoft.com/office/drawing/2014/main" id="{5F4DB87A-F18A-47B9-9E4D-6BA83F729920}"/>
                </a:ext>
              </a:extLst>
            </p:cNvPr>
            <p:cNvSpPr>
              <a:spLocks/>
            </p:cNvSpPr>
            <p:nvPr>
              <p:custDataLst>
                <p:tags r:id="rId3"/>
              </p:custDataLst>
            </p:nvPr>
          </p:nvSpPr>
          <p:spPr bwMode="gray">
            <a:xfrm rot="13569486">
              <a:off x="3936339" y="2430327"/>
              <a:ext cx="1290313" cy="1347598"/>
            </a:xfrm>
            <a:custGeom>
              <a:avLst/>
              <a:gdLst>
                <a:gd name="T0" fmla="*/ 2121034554 w 301"/>
                <a:gd name="T1" fmla="*/ 1296596275 h 309"/>
                <a:gd name="T2" fmla="*/ 1362002072 w 301"/>
                <a:gd name="T3" fmla="*/ 1133767904 h 309"/>
                <a:gd name="T4" fmla="*/ 673907041 w 301"/>
                <a:gd name="T5" fmla="*/ 247259053 h 309"/>
                <a:gd name="T6" fmla="*/ 333405857 w 301"/>
                <a:gd name="T7" fmla="*/ 0 h 309"/>
                <a:gd name="T8" fmla="*/ 0 w 301"/>
                <a:gd name="T9" fmla="*/ 253287903 h 309"/>
                <a:gd name="T10" fmla="*/ 2064285259 w 301"/>
                <a:gd name="T11" fmla="*/ 1863480074 h 309"/>
                <a:gd name="T12" fmla="*/ 2135222544 w 301"/>
                <a:gd name="T13" fmla="*/ 1863480074 h 309"/>
                <a:gd name="T14" fmla="*/ 1830190086 w 301"/>
                <a:gd name="T15" fmla="*/ 1574006869 h 309"/>
                <a:gd name="T16" fmla="*/ 2121034554 w 301"/>
                <a:gd name="T17" fmla="*/ 1296596275 h 3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1"/>
                <a:gd name="T28" fmla="*/ 0 h 309"/>
                <a:gd name="T29" fmla="*/ 301 w 301"/>
                <a:gd name="T30" fmla="*/ 309 h 3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1" h="309">
                  <a:moveTo>
                    <a:pt x="299" y="215"/>
                  </a:moveTo>
                  <a:cubicBezTo>
                    <a:pt x="263" y="216"/>
                    <a:pt x="226" y="208"/>
                    <a:pt x="192" y="188"/>
                  </a:cubicBezTo>
                  <a:cubicBezTo>
                    <a:pt x="136" y="156"/>
                    <a:pt x="102" y="101"/>
                    <a:pt x="95" y="41"/>
                  </a:cubicBezTo>
                  <a:cubicBezTo>
                    <a:pt x="47" y="0"/>
                    <a:pt x="47" y="0"/>
                    <a:pt x="47" y="0"/>
                  </a:cubicBezTo>
                  <a:cubicBezTo>
                    <a:pt x="0" y="42"/>
                    <a:pt x="0" y="42"/>
                    <a:pt x="0" y="42"/>
                  </a:cubicBezTo>
                  <a:cubicBezTo>
                    <a:pt x="13" y="191"/>
                    <a:pt x="138" y="309"/>
                    <a:pt x="291" y="309"/>
                  </a:cubicBezTo>
                  <a:cubicBezTo>
                    <a:pt x="295" y="309"/>
                    <a:pt x="298" y="309"/>
                    <a:pt x="301" y="309"/>
                  </a:cubicBezTo>
                  <a:cubicBezTo>
                    <a:pt x="258" y="261"/>
                    <a:pt x="258" y="261"/>
                    <a:pt x="258" y="261"/>
                  </a:cubicBezTo>
                  <a:lnTo>
                    <a:pt x="299" y="215"/>
                  </a:lnTo>
                  <a:close/>
                </a:path>
              </a:pathLst>
            </a:custGeom>
            <a:solidFill>
              <a:srgbClr val="76A4D3"/>
            </a:solidFill>
            <a:ln w="3175" cap="flat" cmpd="sng">
              <a:no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54" b="0" i="0" u="none" strike="noStrike" kern="1200" cap="none" spc="0" normalizeH="0" baseline="0" noProof="0">
                <a:ln>
                  <a:noFill/>
                </a:ln>
                <a:solidFill>
                  <a:prstClr val="black"/>
                </a:solidFill>
                <a:effectLst/>
                <a:uLnTx/>
                <a:uFillTx/>
                <a:latin typeface="Segoe UI"/>
                <a:ea typeface="+mn-ea"/>
                <a:cs typeface="+mn-cs"/>
              </a:endParaRPr>
            </a:p>
          </p:txBody>
        </p:sp>
        <p:sp>
          <p:nvSpPr>
            <p:cNvPr id="167" name="Freeform 30">
              <a:extLst>
                <a:ext uri="{FF2B5EF4-FFF2-40B4-BE49-F238E27FC236}">
                  <a16:creationId xmlns:a16="http://schemas.microsoft.com/office/drawing/2014/main" id="{9A95882B-666C-45AE-B0B3-5994B6C497FB}"/>
                </a:ext>
              </a:extLst>
            </p:cNvPr>
            <p:cNvSpPr>
              <a:spLocks/>
            </p:cNvSpPr>
            <p:nvPr>
              <p:custDataLst>
                <p:tags r:id="rId4"/>
              </p:custDataLst>
            </p:nvPr>
          </p:nvSpPr>
          <p:spPr bwMode="gray">
            <a:xfrm rot="18981258">
              <a:off x="2197971" y="2406783"/>
              <a:ext cx="1337167" cy="1297283"/>
            </a:xfrm>
            <a:custGeom>
              <a:avLst/>
              <a:gdLst>
                <a:gd name="T0" fmla="*/ 668301856 w 309"/>
                <a:gd name="T1" fmla="*/ 1790512433 h 300"/>
                <a:gd name="T2" fmla="*/ 860260111 w 309"/>
                <a:gd name="T3" fmla="*/ 1157502897 h 300"/>
                <a:gd name="T4" fmla="*/ 1898261168 w 309"/>
                <a:gd name="T5" fmla="*/ 572723608 h 300"/>
                <a:gd name="T6" fmla="*/ 2147483647 w 309"/>
                <a:gd name="T7" fmla="*/ 277317587 h 300"/>
                <a:gd name="T8" fmla="*/ 1905369739 w 309"/>
                <a:gd name="T9" fmla="*/ 0 h 300"/>
                <a:gd name="T10" fmla="*/ 0 w 309"/>
                <a:gd name="T11" fmla="*/ 1754340477 h 300"/>
                <a:gd name="T12" fmla="*/ 0 w 309"/>
                <a:gd name="T13" fmla="*/ 1808598411 h 300"/>
                <a:gd name="T14" fmla="*/ 341259499 w 309"/>
                <a:gd name="T15" fmla="*/ 1549366879 h 300"/>
                <a:gd name="T16" fmla="*/ 668301856 w 309"/>
                <a:gd name="T17" fmla="*/ 1790512433 h 3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9"/>
                <a:gd name="T28" fmla="*/ 0 h 300"/>
                <a:gd name="T29" fmla="*/ 309 w 309"/>
                <a:gd name="T30" fmla="*/ 300 h 3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9" h="300">
                  <a:moveTo>
                    <a:pt x="94" y="297"/>
                  </a:moveTo>
                  <a:cubicBezTo>
                    <a:pt x="93" y="262"/>
                    <a:pt x="101" y="225"/>
                    <a:pt x="121" y="192"/>
                  </a:cubicBezTo>
                  <a:cubicBezTo>
                    <a:pt x="153" y="136"/>
                    <a:pt x="208" y="102"/>
                    <a:pt x="267" y="95"/>
                  </a:cubicBezTo>
                  <a:cubicBezTo>
                    <a:pt x="309" y="46"/>
                    <a:pt x="309" y="46"/>
                    <a:pt x="309" y="46"/>
                  </a:cubicBezTo>
                  <a:cubicBezTo>
                    <a:pt x="268" y="0"/>
                    <a:pt x="268" y="0"/>
                    <a:pt x="268" y="0"/>
                  </a:cubicBezTo>
                  <a:cubicBezTo>
                    <a:pt x="118" y="12"/>
                    <a:pt x="0" y="138"/>
                    <a:pt x="0" y="291"/>
                  </a:cubicBezTo>
                  <a:cubicBezTo>
                    <a:pt x="0" y="294"/>
                    <a:pt x="0" y="297"/>
                    <a:pt x="0" y="300"/>
                  </a:cubicBezTo>
                  <a:cubicBezTo>
                    <a:pt x="48" y="257"/>
                    <a:pt x="48" y="257"/>
                    <a:pt x="48" y="257"/>
                  </a:cubicBezTo>
                  <a:lnTo>
                    <a:pt x="94" y="297"/>
                  </a:lnTo>
                  <a:close/>
                </a:path>
              </a:pathLst>
            </a:custGeom>
            <a:solidFill>
              <a:srgbClr val="3F7FC2"/>
            </a:solidFill>
            <a:ln w="3175" cap="flat" cmpd="sng">
              <a:no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54" b="0" i="0" u="none" strike="noStrike" kern="1200" cap="none" spc="0" normalizeH="0" baseline="0" noProof="0">
                <a:ln>
                  <a:noFill/>
                </a:ln>
                <a:solidFill>
                  <a:prstClr val="black"/>
                </a:solidFill>
                <a:effectLst/>
                <a:uLnTx/>
                <a:uFillTx/>
                <a:latin typeface="Segoe UI"/>
                <a:ea typeface="+mn-ea"/>
                <a:cs typeface="+mn-cs"/>
              </a:endParaRPr>
            </a:p>
          </p:txBody>
        </p:sp>
        <p:sp>
          <p:nvSpPr>
            <p:cNvPr id="168" name="Freeform 30">
              <a:extLst>
                <a:ext uri="{FF2B5EF4-FFF2-40B4-BE49-F238E27FC236}">
                  <a16:creationId xmlns:a16="http://schemas.microsoft.com/office/drawing/2014/main" id="{8BEA7C38-4C48-44CB-8F5A-BD8B83CAC00A}"/>
                </a:ext>
              </a:extLst>
            </p:cNvPr>
            <p:cNvSpPr>
              <a:spLocks/>
            </p:cNvSpPr>
            <p:nvPr>
              <p:custDataLst>
                <p:tags r:id="rId5"/>
              </p:custDataLst>
            </p:nvPr>
          </p:nvSpPr>
          <p:spPr bwMode="gray">
            <a:xfrm rot="13581258">
              <a:off x="3023251" y="3271716"/>
              <a:ext cx="1326082" cy="1308125"/>
            </a:xfrm>
            <a:custGeom>
              <a:avLst/>
              <a:gdLst>
                <a:gd name="T0" fmla="*/ 668301856 w 309"/>
                <a:gd name="T1" fmla="*/ 1790512433 h 300"/>
                <a:gd name="T2" fmla="*/ 860260111 w 309"/>
                <a:gd name="T3" fmla="*/ 1157502897 h 300"/>
                <a:gd name="T4" fmla="*/ 1898261168 w 309"/>
                <a:gd name="T5" fmla="*/ 572723608 h 300"/>
                <a:gd name="T6" fmla="*/ 2147483647 w 309"/>
                <a:gd name="T7" fmla="*/ 277317587 h 300"/>
                <a:gd name="T8" fmla="*/ 1905369739 w 309"/>
                <a:gd name="T9" fmla="*/ 0 h 300"/>
                <a:gd name="T10" fmla="*/ 0 w 309"/>
                <a:gd name="T11" fmla="*/ 1754340477 h 300"/>
                <a:gd name="T12" fmla="*/ 0 w 309"/>
                <a:gd name="T13" fmla="*/ 1808598411 h 300"/>
                <a:gd name="T14" fmla="*/ 341259499 w 309"/>
                <a:gd name="T15" fmla="*/ 1549366879 h 300"/>
                <a:gd name="T16" fmla="*/ 668301856 w 309"/>
                <a:gd name="T17" fmla="*/ 1790512433 h 3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9"/>
                <a:gd name="T28" fmla="*/ 0 h 300"/>
                <a:gd name="T29" fmla="*/ 309 w 309"/>
                <a:gd name="T30" fmla="*/ 300 h 3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9" h="300">
                  <a:moveTo>
                    <a:pt x="94" y="297"/>
                  </a:moveTo>
                  <a:cubicBezTo>
                    <a:pt x="93" y="262"/>
                    <a:pt x="101" y="225"/>
                    <a:pt x="121" y="192"/>
                  </a:cubicBezTo>
                  <a:cubicBezTo>
                    <a:pt x="153" y="136"/>
                    <a:pt x="208" y="102"/>
                    <a:pt x="267" y="95"/>
                  </a:cubicBezTo>
                  <a:cubicBezTo>
                    <a:pt x="309" y="46"/>
                    <a:pt x="309" y="46"/>
                    <a:pt x="309" y="46"/>
                  </a:cubicBezTo>
                  <a:cubicBezTo>
                    <a:pt x="268" y="0"/>
                    <a:pt x="268" y="0"/>
                    <a:pt x="268" y="0"/>
                  </a:cubicBezTo>
                  <a:cubicBezTo>
                    <a:pt x="118" y="12"/>
                    <a:pt x="0" y="138"/>
                    <a:pt x="0" y="291"/>
                  </a:cubicBezTo>
                  <a:cubicBezTo>
                    <a:pt x="0" y="294"/>
                    <a:pt x="0" y="297"/>
                    <a:pt x="0" y="300"/>
                  </a:cubicBezTo>
                  <a:cubicBezTo>
                    <a:pt x="48" y="257"/>
                    <a:pt x="48" y="257"/>
                    <a:pt x="48" y="257"/>
                  </a:cubicBezTo>
                  <a:lnTo>
                    <a:pt x="94" y="297"/>
                  </a:lnTo>
                  <a:close/>
                </a:path>
              </a:pathLst>
            </a:custGeom>
            <a:solidFill>
              <a:srgbClr val="76A4D3"/>
            </a:solidFill>
            <a:ln w="3175" cap="flat" cmpd="sng">
              <a:solidFill>
                <a:srgbClr val="72A1D2"/>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54" b="0" i="0" u="none" strike="noStrike" kern="1200" cap="none" spc="0" normalizeH="0" baseline="0" noProof="0">
                <a:ln>
                  <a:noFill/>
                </a:ln>
                <a:solidFill>
                  <a:prstClr val="black"/>
                </a:solidFill>
                <a:effectLst/>
                <a:uLnTx/>
                <a:uFillTx/>
                <a:latin typeface="Segoe UI"/>
                <a:ea typeface="+mn-ea"/>
                <a:cs typeface="+mn-cs"/>
              </a:endParaRPr>
            </a:p>
          </p:txBody>
        </p:sp>
        <p:sp>
          <p:nvSpPr>
            <p:cNvPr id="169" name="TextBox 168">
              <a:extLst>
                <a:ext uri="{FF2B5EF4-FFF2-40B4-BE49-F238E27FC236}">
                  <a16:creationId xmlns:a16="http://schemas.microsoft.com/office/drawing/2014/main" id="{89BFC5C4-31B9-4568-97F2-CAD526631C5D}"/>
                </a:ext>
              </a:extLst>
            </p:cNvPr>
            <p:cNvSpPr txBox="1"/>
            <p:nvPr/>
          </p:nvSpPr>
          <p:spPr>
            <a:xfrm>
              <a:off x="3030700" y="2909001"/>
              <a:ext cx="1372622" cy="350568"/>
            </a:xfrm>
            <a:prstGeom prst="rect">
              <a:avLst/>
            </a:prstGeom>
            <a:noFill/>
          </p:spPr>
          <p:txBody>
            <a:bodyPr wrap="square" lIns="36429" tIns="36429" rIns="36429" bIns="36429" rtlCol="0">
              <a:spAutoFit/>
            </a:bodyPr>
            <a:lstStyle/>
            <a:p>
              <a:pPr marL="0" marR="0" lvl="0" indent="0" algn="ctr" defTabSz="914400" rtl="0" eaLnBrk="1" fontAlgn="auto" latinLnBrk="0" hangingPunct="1">
                <a:lnSpc>
                  <a:spcPct val="100000"/>
                </a:lnSpc>
                <a:spcBef>
                  <a:spcPts val="607"/>
                </a:spcBef>
                <a:spcAft>
                  <a:spcPts val="0"/>
                </a:spcAft>
                <a:buClrTx/>
                <a:buSzTx/>
                <a:buFontTx/>
                <a:buNone/>
                <a:tabLst/>
                <a:defRPr/>
              </a:pPr>
              <a:r>
                <a:rPr kumimoji="0" lang="en-GB" sz="1800" b="0" i="0" u="none" strike="noStrike" kern="1200" cap="none" spc="0" normalizeH="0" baseline="0" noProof="0">
                  <a:ln>
                    <a:noFill/>
                  </a:ln>
                  <a:solidFill>
                    <a:srgbClr val="0078D4">
                      <a:lumMod val="75000"/>
                    </a:srgbClr>
                  </a:solidFill>
                  <a:effectLst/>
                  <a:uLnTx/>
                  <a:uFillTx/>
                  <a:latin typeface="Segoe UI Semibold"/>
                  <a:ea typeface="+mn-ea"/>
                  <a:cs typeface="Arial" panose="020B0604020202020204" pitchFamily="34" charset="0"/>
                </a:rPr>
                <a:t>Experiment</a:t>
              </a:r>
            </a:p>
          </p:txBody>
        </p:sp>
      </p:grpSp>
      <p:pic>
        <p:nvPicPr>
          <p:cNvPr id="4" name="Picture 3">
            <a:extLst>
              <a:ext uri="{FF2B5EF4-FFF2-40B4-BE49-F238E27FC236}">
                <a16:creationId xmlns:a16="http://schemas.microsoft.com/office/drawing/2014/main" id="{DD8FD33D-25DF-4335-9E8E-3C90AD6635A0}"/>
              </a:ext>
            </a:extLst>
          </p:cNvPr>
          <p:cNvPicPr>
            <a:picLocks noChangeAspect="1"/>
          </p:cNvPicPr>
          <p:nvPr/>
        </p:nvPicPr>
        <p:blipFill>
          <a:blip r:embed="rId8">
            <a:clrChange>
              <a:clrFrom>
                <a:srgbClr val="FFFFFF"/>
              </a:clrFrom>
              <a:clrTo>
                <a:srgbClr val="FFFFFF">
                  <a:alpha val="0"/>
                </a:srgbClr>
              </a:clrTo>
            </a:clrChange>
            <a:duotone>
              <a:schemeClr val="accent1">
                <a:shade val="45000"/>
                <a:satMod val="135000"/>
              </a:schemeClr>
              <a:prstClr val="white"/>
            </a:duotone>
          </a:blip>
          <a:stretch>
            <a:fillRect/>
          </a:stretch>
        </p:blipFill>
        <p:spPr>
          <a:xfrm>
            <a:off x="4576140" y="1726670"/>
            <a:ext cx="4585160" cy="2632314"/>
          </a:xfrm>
          <a:prstGeom prst="rect">
            <a:avLst/>
          </a:prstGeom>
        </p:spPr>
      </p:pic>
      <p:sp>
        <p:nvSpPr>
          <p:cNvPr id="20" name="TextBox 8">
            <a:extLst>
              <a:ext uri="{FF2B5EF4-FFF2-40B4-BE49-F238E27FC236}">
                <a16:creationId xmlns:a16="http://schemas.microsoft.com/office/drawing/2014/main" id="{3ADA5403-A569-4263-9073-B93C7AF731CF}"/>
              </a:ext>
            </a:extLst>
          </p:cNvPr>
          <p:cNvSpPr txBox="1"/>
          <p:nvPr/>
        </p:nvSpPr>
        <p:spPr>
          <a:xfrm>
            <a:off x="4897463" y="5278629"/>
            <a:ext cx="3130428" cy="830997"/>
          </a:xfrm>
          <a:prstGeom prst="rect">
            <a:avLst/>
          </a:prstGeom>
          <a:noFill/>
        </p:spPr>
        <p:txBody>
          <a:bodyPr wrap="square" lIns="0" tIns="0" rIns="0" bIns="0" rtlCol="0">
            <a:spAutoFit/>
          </a:bodyPr>
          <a:lstStyle/>
          <a:p>
            <a:pPr marL="457183" marR="0" lvl="1"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rPr>
              <a:t>	   + Testing</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rPr>
              <a:t>Continuous Integration</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rPr>
              <a:t>Continuous Deployment</a:t>
            </a:r>
          </a:p>
        </p:txBody>
      </p:sp>
    </p:spTree>
    <p:extLst>
      <p:ext uri="{BB962C8B-B14F-4D97-AF65-F5344CB8AC3E}">
        <p14:creationId xmlns:p14="http://schemas.microsoft.com/office/powerpoint/2010/main" val="29950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5ECD4-1699-454D-AF6B-027117574E4B}"/>
              </a:ext>
            </a:extLst>
          </p:cNvPr>
          <p:cNvSpPr>
            <a:spLocks noGrp="1"/>
          </p:cNvSpPr>
          <p:nvPr>
            <p:ph type="title"/>
          </p:nvPr>
        </p:nvSpPr>
        <p:spPr>
          <a:xfrm>
            <a:off x="588263" y="457200"/>
            <a:ext cx="11018520" cy="553998"/>
          </a:xfrm>
        </p:spPr>
        <p:txBody>
          <a:bodyPr>
            <a:normAutofit fontScale="90000"/>
          </a:bodyPr>
          <a:lstStyle/>
          <a:p>
            <a:r>
              <a:rPr lang="en-US"/>
              <a:t>Key Goals of DevOps for AI</a:t>
            </a:r>
          </a:p>
        </p:txBody>
      </p:sp>
      <p:sp>
        <p:nvSpPr>
          <p:cNvPr id="3" name="Text Placeholder 2">
            <a:extLst>
              <a:ext uri="{FF2B5EF4-FFF2-40B4-BE49-F238E27FC236}">
                <a16:creationId xmlns:a16="http://schemas.microsoft.com/office/drawing/2014/main" id="{0BF660C1-4387-451D-BF96-7DEC97D8833A}"/>
              </a:ext>
            </a:extLst>
          </p:cNvPr>
          <p:cNvSpPr>
            <a:spLocks noGrp="1"/>
          </p:cNvSpPr>
          <p:nvPr>
            <p:ph type="body" sz="quarter" idx="10"/>
          </p:nvPr>
        </p:nvSpPr>
        <p:spPr>
          <a:xfrm>
            <a:off x="584200" y="1435497"/>
            <a:ext cx="11018520" cy="2856167"/>
          </a:xfrm>
        </p:spPr>
        <p:txBody>
          <a:bodyPr/>
          <a:lstStyle/>
          <a:p>
            <a:pPr lvl="1"/>
            <a:r>
              <a:rPr lang="en-US" sz="3200"/>
              <a:t>Repeatability of model creation &amp; behavior</a:t>
            </a:r>
          </a:p>
          <a:p>
            <a:pPr lvl="1"/>
            <a:r>
              <a:rPr lang="en-US" sz="3200"/>
              <a:t>Evaluation of model predictions</a:t>
            </a:r>
          </a:p>
          <a:p>
            <a:pPr lvl="1"/>
            <a:r>
              <a:rPr lang="en-US" sz="3200"/>
              <a:t>Managing different model versions and files</a:t>
            </a:r>
          </a:p>
          <a:p>
            <a:pPr lvl="1"/>
            <a:r>
              <a:rPr lang="en-US" sz="3200"/>
              <a:t>Operationalization of the model</a:t>
            </a:r>
          </a:p>
          <a:p>
            <a:pPr lvl="1"/>
            <a:r>
              <a:rPr lang="en-US" sz="3200"/>
              <a:t>Monitoring of training and scoring pipelines</a:t>
            </a:r>
          </a:p>
        </p:txBody>
      </p:sp>
    </p:spTree>
    <p:extLst>
      <p:ext uri="{BB962C8B-B14F-4D97-AF65-F5344CB8AC3E}">
        <p14:creationId xmlns:p14="http://schemas.microsoft.com/office/powerpoint/2010/main" val="28761242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3E991838-0292-475E-BE6E-7DC25E750F50}"/>
              </a:ext>
            </a:extLst>
          </p:cNvPr>
          <p:cNvSpPr/>
          <p:nvPr/>
        </p:nvSpPr>
        <p:spPr>
          <a:xfrm>
            <a:off x="9697091" y="2657759"/>
            <a:ext cx="885374" cy="338378"/>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Monitor</a:t>
            </a:r>
          </a:p>
        </p:txBody>
      </p:sp>
      <p:sp>
        <p:nvSpPr>
          <p:cNvPr id="144" name="Rectangle 143">
            <a:extLst>
              <a:ext uri="{FF2B5EF4-FFF2-40B4-BE49-F238E27FC236}">
                <a16:creationId xmlns:a16="http://schemas.microsoft.com/office/drawing/2014/main" id="{2D1D68FC-A62F-4778-A883-AAE7751C4302}"/>
              </a:ext>
            </a:extLst>
          </p:cNvPr>
          <p:cNvSpPr/>
          <p:nvPr/>
        </p:nvSpPr>
        <p:spPr>
          <a:xfrm>
            <a:off x="8145143" y="2655363"/>
            <a:ext cx="888580" cy="338378"/>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Operate</a:t>
            </a:r>
          </a:p>
        </p:txBody>
      </p:sp>
      <p:sp>
        <p:nvSpPr>
          <p:cNvPr id="145" name="Rectangle 144">
            <a:extLst>
              <a:ext uri="{FF2B5EF4-FFF2-40B4-BE49-F238E27FC236}">
                <a16:creationId xmlns:a16="http://schemas.microsoft.com/office/drawing/2014/main" id="{B70D6ABA-4203-4617-9F8A-09CE1249F5F3}"/>
              </a:ext>
            </a:extLst>
          </p:cNvPr>
          <p:cNvSpPr/>
          <p:nvPr/>
        </p:nvSpPr>
        <p:spPr>
          <a:xfrm>
            <a:off x="4641855" y="2655363"/>
            <a:ext cx="1364923" cy="338378"/>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Build and test</a:t>
            </a:r>
          </a:p>
        </p:txBody>
      </p:sp>
      <p:sp>
        <p:nvSpPr>
          <p:cNvPr id="146" name="Rectangle 145">
            <a:extLst>
              <a:ext uri="{FF2B5EF4-FFF2-40B4-BE49-F238E27FC236}">
                <a16:creationId xmlns:a16="http://schemas.microsoft.com/office/drawing/2014/main" id="{D5C899AB-6676-4076-85CF-AF2C1A150D14}"/>
              </a:ext>
            </a:extLst>
          </p:cNvPr>
          <p:cNvSpPr/>
          <p:nvPr/>
        </p:nvSpPr>
        <p:spPr>
          <a:xfrm>
            <a:off x="1108888" y="2655363"/>
            <a:ext cx="1408200" cy="338378"/>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Plan and track</a:t>
            </a:r>
          </a:p>
        </p:txBody>
      </p:sp>
      <p:sp>
        <p:nvSpPr>
          <p:cNvPr id="147" name="Rectangle 146">
            <a:extLst>
              <a:ext uri="{FF2B5EF4-FFF2-40B4-BE49-F238E27FC236}">
                <a16:creationId xmlns:a16="http://schemas.microsoft.com/office/drawing/2014/main" id="{2A1F2E97-4F18-47D0-93E8-ED3AB15C7B63}"/>
              </a:ext>
            </a:extLst>
          </p:cNvPr>
          <p:cNvSpPr/>
          <p:nvPr/>
        </p:nvSpPr>
        <p:spPr>
          <a:xfrm>
            <a:off x="6669300" y="2655363"/>
            <a:ext cx="802670" cy="338378"/>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Deploy</a:t>
            </a:r>
          </a:p>
        </p:txBody>
      </p:sp>
      <p:sp>
        <p:nvSpPr>
          <p:cNvPr id="153" name="Rectangle 152">
            <a:extLst>
              <a:ext uri="{FF2B5EF4-FFF2-40B4-BE49-F238E27FC236}">
                <a16:creationId xmlns:a16="http://schemas.microsoft.com/office/drawing/2014/main" id="{ABC5C16C-679E-4BB5-A971-AA28B4D3DF54}"/>
              </a:ext>
            </a:extLst>
          </p:cNvPr>
          <p:cNvSpPr/>
          <p:nvPr/>
        </p:nvSpPr>
        <p:spPr>
          <a:xfrm>
            <a:off x="3212645" y="2657759"/>
            <a:ext cx="643676" cy="338378"/>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Code</a:t>
            </a:r>
            <a:endParaRPr lang="en-US" sz="1567">
              <a:gradFill>
                <a:gsLst>
                  <a:gs pos="0">
                    <a:srgbClr val="0078D7"/>
                  </a:gs>
                  <a:gs pos="100000">
                    <a:srgbClr val="0078D7"/>
                  </a:gs>
                </a:gsLst>
                <a:lin ang="16200000" scaled="0"/>
              </a:gradFill>
              <a:latin typeface="Segoe UI" panose="020B0502040204020203" pitchFamily="34" charset="0"/>
              <a:cs typeface="Segoe UI" panose="020B0502040204020203" pitchFamily="34" charset="0"/>
            </a:endParaRPr>
          </a:p>
        </p:txBody>
      </p:sp>
      <p:cxnSp>
        <p:nvCxnSpPr>
          <p:cNvPr id="121" name="Straight Arrow Connector 120">
            <a:extLst>
              <a:ext uri="{FF2B5EF4-FFF2-40B4-BE49-F238E27FC236}">
                <a16:creationId xmlns:a16="http://schemas.microsoft.com/office/drawing/2014/main" id="{71679A01-E2FC-4EB4-929E-4146AE58A82C}"/>
              </a:ext>
            </a:extLst>
          </p:cNvPr>
          <p:cNvCxnSpPr>
            <a:cxnSpLocks/>
          </p:cNvCxnSpPr>
          <p:nvPr/>
        </p:nvCxnSpPr>
        <p:spPr>
          <a:xfrm flipV="1">
            <a:off x="2458172" y="3836752"/>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C4FB374-A532-4FCD-B126-707D0B205F12}"/>
              </a:ext>
            </a:extLst>
          </p:cNvPr>
          <p:cNvCxnSpPr>
            <a:cxnSpLocks/>
          </p:cNvCxnSpPr>
          <p:nvPr/>
        </p:nvCxnSpPr>
        <p:spPr>
          <a:xfrm flipV="1">
            <a:off x="4225372" y="3836752"/>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CB100B4B-4013-4220-9A4E-D2DD3BB662DE}"/>
              </a:ext>
            </a:extLst>
          </p:cNvPr>
          <p:cNvCxnSpPr>
            <a:cxnSpLocks/>
          </p:cNvCxnSpPr>
          <p:nvPr/>
        </p:nvCxnSpPr>
        <p:spPr>
          <a:xfrm flipV="1">
            <a:off x="5982846" y="3836752"/>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D7848B3-BE94-4FAC-A274-1742DD283474}"/>
              </a:ext>
            </a:extLst>
          </p:cNvPr>
          <p:cNvCxnSpPr>
            <a:cxnSpLocks/>
          </p:cNvCxnSpPr>
          <p:nvPr/>
        </p:nvCxnSpPr>
        <p:spPr>
          <a:xfrm flipV="1">
            <a:off x="7617006" y="3836752"/>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1BF8A22-6EC4-46E5-A8DF-2BF1D2EBB9D4}"/>
              </a:ext>
            </a:extLst>
          </p:cNvPr>
          <p:cNvCxnSpPr>
            <a:cxnSpLocks/>
          </p:cNvCxnSpPr>
          <p:nvPr/>
        </p:nvCxnSpPr>
        <p:spPr>
          <a:xfrm flipV="1">
            <a:off x="9135908" y="3836752"/>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C00DA3ED-324D-4031-95CC-E8D5990E5A26}"/>
              </a:ext>
            </a:extLst>
          </p:cNvPr>
          <p:cNvCxnSpPr>
            <a:cxnSpLocks/>
          </p:cNvCxnSpPr>
          <p:nvPr/>
        </p:nvCxnSpPr>
        <p:spPr>
          <a:xfrm rot="10800000">
            <a:off x="1168037" y="3227077"/>
            <a:ext cx="9373846" cy="594219"/>
          </a:xfrm>
          <a:prstGeom prst="bentConnector3">
            <a:avLst>
              <a:gd name="adj1" fmla="val -2646"/>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1BE36B55-616C-43AD-9701-8446E51D8106}"/>
              </a:ext>
            </a:extLst>
          </p:cNvPr>
          <p:cNvCxnSpPr>
            <a:cxnSpLocks/>
          </p:cNvCxnSpPr>
          <p:nvPr/>
        </p:nvCxnSpPr>
        <p:spPr>
          <a:xfrm>
            <a:off x="1153877" y="3836752"/>
            <a:ext cx="283566"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B7B923F-1F70-48B2-AE31-051D47EF55CF}"/>
              </a:ext>
            </a:extLst>
          </p:cNvPr>
          <p:cNvCxnSpPr>
            <a:cxnSpLocks/>
          </p:cNvCxnSpPr>
          <p:nvPr/>
        </p:nvCxnSpPr>
        <p:spPr>
          <a:xfrm flipV="1">
            <a:off x="1153877" y="3227078"/>
            <a:ext cx="0" cy="609676"/>
          </a:xfrm>
          <a:prstGeom prst="line">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A963DAD-2BC4-4E71-AF46-57A36E2ECE1D}"/>
              </a:ext>
            </a:extLst>
          </p:cNvPr>
          <p:cNvGrpSpPr/>
          <p:nvPr/>
        </p:nvGrpSpPr>
        <p:grpSpPr>
          <a:xfrm>
            <a:off x="1259070" y="3599248"/>
            <a:ext cx="1107839" cy="816765"/>
            <a:chOff x="1418556" y="2937917"/>
            <a:chExt cx="1107996" cy="816881"/>
          </a:xfrm>
        </p:grpSpPr>
        <p:pic>
          <p:nvPicPr>
            <p:cNvPr id="71" name="Picture 70">
              <a:extLst>
                <a:ext uri="{FF2B5EF4-FFF2-40B4-BE49-F238E27FC236}">
                  <a16:creationId xmlns:a16="http://schemas.microsoft.com/office/drawing/2014/main" id="{5B62F894-27A2-4655-8F1A-9C389CCC0A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8775" y="2937917"/>
              <a:ext cx="407551" cy="404852"/>
            </a:xfrm>
            <a:prstGeom prst="rect">
              <a:avLst/>
            </a:prstGeom>
          </p:spPr>
        </p:pic>
        <p:sp>
          <p:nvSpPr>
            <p:cNvPr id="63" name="Rectangle 62">
              <a:extLst>
                <a:ext uri="{FF2B5EF4-FFF2-40B4-BE49-F238E27FC236}">
                  <a16:creationId xmlns:a16="http://schemas.microsoft.com/office/drawing/2014/main" id="{E05229D1-5139-4E5A-8C88-6A9B4B21354E}"/>
                </a:ext>
              </a:extLst>
            </p:cNvPr>
            <p:cNvSpPr/>
            <p:nvPr/>
          </p:nvSpPr>
          <p:spPr>
            <a:xfrm>
              <a:off x="1418556" y="3339556"/>
              <a:ext cx="1107996" cy="415242"/>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Boards</a:t>
              </a:r>
            </a:p>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DevOps)</a:t>
              </a:r>
            </a:p>
          </p:txBody>
        </p:sp>
      </p:grpSp>
      <p:grpSp>
        <p:nvGrpSpPr>
          <p:cNvPr id="10" name="Group 9">
            <a:extLst>
              <a:ext uri="{FF2B5EF4-FFF2-40B4-BE49-F238E27FC236}">
                <a16:creationId xmlns:a16="http://schemas.microsoft.com/office/drawing/2014/main" id="{BC3E929E-6D3B-4BC1-95B2-816AB529D3D8}"/>
              </a:ext>
            </a:extLst>
          </p:cNvPr>
          <p:cNvGrpSpPr/>
          <p:nvPr/>
        </p:nvGrpSpPr>
        <p:grpSpPr>
          <a:xfrm>
            <a:off x="2719197" y="3599248"/>
            <a:ext cx="1630576" cy="810284"/>
            <a:chOff x="2878889" y="2937917"/>
            <a:chExt cx="1630807" cy="810399"/>
          </a:xfrm>
        </p:grpSpPr>
        <p:pic>
          <p:nvPicPr>
            <p:cNvPr id="70" name="Picture 69">
              <a:extLst>
                <a:ext uri="{FF2B5EF4-FFF2-40B4-BE49-F238E27FC236}">
                  <a16:creationId xmlns:a16="http://schemas.microsoft.com/office/drawing/2014/main" id="{040D5AF4-9C81-496C-ADE7-F172098731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5607" y="2937917"/>
              <a:ext cx="377361" cy="404852"/>
            </a:xfrm>
            <a:prstGeom prst="rect">
              <a:avLst/>
            </a:prstGeom>
          </p:spPr>
        </p:pic>
        <p:sp>
          <p:nvSpPr>
            <p:cNvPr id="64" name="Rectangle 63">
              <a:extLst>
                <a:ext uri="{FF2B5EF4-FFF2-40B4-BE49-F238E27FC236}">
                  <a16:creationId xmlns:a16="http://schemas.microsoft.com/office/drawing/2014/main" id="{F10443FF-A44C-426A-9B78-53C0538ABAC2}"/>
                </a:ext>
              </a:extLst>
            </p:cNvPr>
            <p:cNvSpPr/>
            <p:nvPr/>
          </p:nvSpPr>
          <p:spPr>
            <a:xfrm>
              <a:off x="2878889" y="3339556"/>
              <a:ext cx="1630807" cy="408760"/>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Repos</a:t>
              </a:r>
            </a:p>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DevOps / GitHub)</a:t>
              </a:r>
            </a:p>
          </p:txBody>
        </p:sp>
      </p:grpSp>
      <p:grpSp>
        <p:nvGrpSpPr>
          <p:cNvPr id="19" name="Group 18">
            <a:extLst>
              <a:ext uri="{FF2B5EF4-FFF2-40B4-BE49-F238E27FC236}">
                <a16:creationId xmlns:a16="http://schemas.microsoft.com/office/drawing/2014/main" id="{53E081FA-0217-42BB-83D5-1801E6893A43}"/>
              </a:ext>
            </a:extLst>
          </p:cNvPr>
          <p:cNvGrpSpPr/>
          <p:nvPr/>
        </p:nvGrpSpPr>
        <p:grpSpPr>
          <a:xfrm>
            <a:off x="9712484" y="3576825"/>
            <a:ext cx="854599" cy="839187"/>
            <a:chOff x="10071140" y="2973457"/>
            <a:chExt cx="871860" cy="856136"/>
          </a:xfrm>
        </p:grpSpPr>
        <p:pic>
          <p:nvPicPr>
            <p:cNvPr id="192" name="Picture 4" descr="Image result for app insights logo azure png">
              <a:extLst>
                <a:ext uri="{FF2B5EF4-FFF2-40B4-BE49-F238E27FC236}">
                  <a16:creationId xmlns:a16="http://schemas.microsoft.com/office/drawing/2014/main" id="{C36AD062-1010-4F21-9484-36242607C01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77710" y="2973457"/>
              <a:ext cx="458721" cy="458721"/>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30C1632F-90DB-4C4A-B45E-DA69E2874E9F}"/>
                </a:ext>
              </a:extLst>
            </p:cNvPr>
            <p:cNvSpPr/>
            <p:nvPr/>
          </p:nvSpPr>
          <p:spPr>
            <a:xfrm>
              <a:off x="10071140" y="3406025"/>
              <a:ext cx="871860" cy="423568"/>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Application</a:t>
              </a:r>
            </a:p>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Insights</a:t>
              </a:r>
            </a:p>
          </p:txBody>
        </p:sp>
      </p:grpSp>
      <p:grpSp>
        <p:nvGrpSpPr>
          <p:cNvPr id="16" name="Group 15">
            <a:extLst>
              <a:ext uri="{FF2B5EF4-FFF2-40B4-BE49-F238E27FC236}">
                <a16:creationId xmlns:a16="http://schemas.microsoft.com/office/drawing/2014/main" id="{74F90CFF-8C0F-41E1-97FD-AEBA8B190701}"/>
              </a:ext>
            </a:extLst>
          </p:cNvPr>
          <p:cNvGrpSpPr/>
          <p:nvPr/>
        </p:nvGrpSpPr>
        <p:grpSpPr>
          <a:xfrm>
            <a:off x="4629573" y="3599249"/>
            <a:ext cx="1395057" cy="816766"/>
            <a:chOff x="4885569" y="2996332"/>
            <a:chExt cx="1423231" cy="833262"/>
          </a:xfrm>
        </p:grpSpPr>
        <p:pic>
          <p:nvPicPr>
            <p:cNvPr id="67" name="Picture 66">
              <a:extLst>
                <a:ext uri="{FF2B5EF4-FFF2-40B4-BE49-F238E27FC236}">
                  <a16:creationId xmlns:a16="http://schemas.microsoft.com/office/drawing/2014/main" id="{5610A875-9642-4C16-B54A-51F04779F3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87864" y="2996332"/>
              <a:ext cx="412970" cy="412970"/>
            </a:xfrm>
            <a:prstGeom prst="rect">
              <a:avLst/>
            </a:prstGeom>
          </p:spPr>
        </p:pic>
        <p:sp>
          <p:nvSpPr>
            <p:cNvPr id="79" name="Rectangle 78">
              <a:extLst>
                <a:ext uri="{FF2B5EF4-FFF2-40B4-BE49-F238E27FC236}">
                  <a16:creationId xmlns:a16="http://schemas.microsoft.com/office/drawing/2014/main" id="{B076DB3E-ED70-4524-AD33-7982D24FF37D}"/>
                </a:ext>
              </a:extLst>
            </p:cNvPr>
            <p:cNvSpPr/>
            <p:nvPr/>
          </p:nvSpPr>
          <p:spPr>
            <a:xfrm>
              <a:off x="4885569" y="3406025"/>
              <a:ext cx="1423231" cy="423569"/>
            </a:xfrm>
            <a:prstGeom prst="rect">
              <a:avLst/>
            </a:prstGeom>
          </p:spPr>
          <p:txBody>
            <a:bodyPr wrap="none">
              <a:spAutoFit/>
            </a:bodyPr>
            <a:lstStyle/>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Pipelines &amp; Test Plans</a:t>
              </a:r>
            </a:p>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DevOps)</a:t>
              </a:r>
            </a:p>
          </p:txBody>
        </p:sp>
      </p:grpSp>
      <p:grpSp>
        <p:nvGrpSpPr>
          <p:cNvPr id="17" name="Group 16">
            <a:extLst>
              <a:ext uri="{FF2B5EF4-FFF2-40B4-BE49-F238E27FC236}">
                <a16:creationId xmlns:a16="http://schemas.microsoft.com/office/drawing/2014/main" id="{4654A472-0E47-4915-9A8E-9CC01FD80666}"/>
              </a:ext>
            </a:extLst>
          </p:cNvPr>
          <p:cNvGrpSpPr/>
          <p:nvPr/>
        </p:nvGrpSpPr>
        <p:grpSpPr>
          <a:xfrm>
            <a:off x="6442481" y="3599249"/>
            <a:ext cx="1294722" cy="816766"/>
            <a:chOff x="6735082" y="2996332"/>
            <a:chExt cx="1320867" cy="833262"/>
          </a:xfrm>
        </p:grpSpPr>
        <p:pic>
          <p:nvPicPr>
            <p:cNvPr id="66" name="Picture 65">
              <a:extLst>
                <a:ext uri="{FF2B5EF4-FFF2-40B4-BE49-F238E27FC236}">
                  <a16:creationId xmlns:a16="http://schemas.microsoft.com/office/drawing/2014/main" id="{BCC8CAD9-2834-4DB8-ABCF-E64AC22E88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6701" y="2996332"/>
              <a:ext cx="418475" cy="412970"/>
            </a:xfrm>
            <a:prstGeom prst="rect">
              <a:avLst/>
            </a:prstGeom>
          </p:spPr>
        </p:pic>
        <p:sp>
          <p:nvSpPr>
            <p:cNvPr id="83" name="Rectangle 82">
              <a:extLst>
                <a:ext uri="{FF2B5EF4-FFF2-40B4-BE49-F238E27FC236}">
                  <a16:creationId xmlns:a16="http://schemas.microsoft.com/office/drawing/2014/main" id="{5D58013E-EB0B-4C51-8B04-03BD2799504A}"/>
                </a:ext>
              </a:extLst>
            </p:cNvPr>
            <p:cNvSpPr/>
            <p:nvPr/>
          </p:nvSpPr>
          <p:spPr>
            <a:xfrm>
              <a:off x="6735082" y="3406025"/>
              <a:ext cx="1320867" cy="423569"/>
            </a:xfrm>
            <a:prstGeom prst="rect">
              <a:avLst/>
            </a:prstGeom>
          </p:spPr>
          <p:txBody>
            <a:bodyPr wrap="none">
              <a:spAutoFit/>
            </a:bodyPr>
            <a:lstStyle/>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Artifacts &amp; Pipelines</a:t>
              </a:r>
            </a:p>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DevOps)</a:t>
              </a:r>
            </a:p>
          </p:txBody>
        </p:sp>
      </p:grpSp>
      <p:sp>
        <p:nvSpPr>
          <p:cNvPr id="85" name="Title 16">
            <a:extLst>
              <a:ext uri="{FF2B5EF4-FFF2-40B4-BE49-F238E27FC236}">
                <a16:creationId xmlns:a16="http://schemas.microsoft.com/office/drawing/2014/main" id="{2CD05ED2-1071-4A65-9B8F-D083170C6877}"/>
              </a:ext>
            </a:extLst>
          </p:cNvPr>
          <p:cNvSpPr>
            <a:spLocks noGrp="1"/>
          </p:cNvSpPr>
          <p:nvPr>
            <p:ph type="title"/>
          </p:nvPr>
        </p:nvSpPr>
        <p:spPr>
          <a:xfrm>
            <a:off x="588263" y="457200"/>
            <a:ext cx="11018520" cy="553998"/>
          </a:xfrm>
        </p:spPr>
        <p:txBody>
          <a:bodyPr>
            <a:normAutofit fontScale="90000"/>
          </a:bodyPr>
          <a:lstStyle/>
          <a:p>
            <a:r>
              <a:rPr lang="en-US"/>
              <a:t>DevOps Framework for Azure AI Solutions</a:t>
            </a:r>
          </a:p>
        </p:txBody>
      </p:sp>
      <p:cxnSp>
        <p:nvCxnSpPr>
          <p:cNvPr id="80" name="Straight Arrow Connector 79">
            <a:extLst>
              <a:ext uri="{FF2B5EF4-FFF2-40B4-BE49-F238E27FC236}">
                <a16:creationId xmlns:a16="http://schemas.microsoft.com/office/drawing/2014/main" id="{9A79874F-46B8-4B84-9F42-2C2549771C5C}"/>
              </a:ext>
            </a:extLst>
          </p:cNvPr>
          <p:cNvCxnSpPr>
            <a:cxnSpLocks/>
          </p:cNvCxnSpPr>
          <p:nvPr/>
        </p:nvCxnSpPr>
        <p:spPr>
          <a:xfrm>
            <a:off x="3404216" y="4499675"/>
            <a:ext cx="0" cy="468361"/>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89" name="Group 326">
            <a:extLst>
              <a:ext uri="{FF2B5EF4-FFF2-40B4-BE49-F238E27FC236}">
                <a16:creationId xmlns:a16="http://schemas.microsoft.com/office/drawing/2014/main" id="{B3DD67DB-C152-4FD7-AFC0-204A07078CA8}"/>
              </a:ext>
            </a:extLst>
          </p:cNvPr>
          <p:cNvGrpSpPr>
            <a:grpSpLocks noChangeAspect="1"/>
          </p:cNvGrpSpPr>
          <p:nvPr/>
        </p:nvGrpSpPr>
        <p:grpSpPr bwMode="auto">
          <a:xfrm>
            <a:off x="3584454" y="5138765"/>
            <a:ext cx="925120" cy="423988"/>
            <a:chOff x="6816" y="2557"/>
            <a:chExt cx="259" cy="136"/>
          </a:xfrm>
          <a:noFill/>
        </p:grpSpPr>
        <p:sp useBgFill="1">
          <p:nvSpPr>
            <p:cNvPr id="90" name="Freeform 328">
              <a:extLst>
                <a:ext uri="{FF2B5EF4-FFF2-40B4-BE49-F238E27FC236}">
                  <a16:creationId xmlns:a16="http://schemas.microsoft.com/office/drawing/2014/main" id="{562F9285-33BC-43C5-889A-99B2BA69CA7E}"/>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91" name="Rectangle 327">
              <a:extLst>
                <a:ext uri="{FF2B5EF4-FFF2-40B4-BE49-F238E27FC236}">
                  <a16:creationId xmlns:a16="http://schemas.microsoft.com/office/drawing/2014/main" id="{C18856C1-432E-4E18-AD0E-7B5C59059BA4}"/>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2" name="Group 326">
            <a:extLst>
              <a:ext uri="{FF2B5EF4-FFF2-40B4-BE49-F238E27FC236}">
                <a16:creationId xmlns:a16="http://schemas.microsoft.com/office/drawing/2014/main" id="{4FF9DF60-D1EC-4D73-8441-8BE0614D827B}"/>
              </a:ext>
            </a:extLst>
          </p:cNvPr>
          <p:cNvGrpSpPr>
            <a:grpSpLocks noChangeAspect="1"/>
          </p:cNvGrpSpPr>
          <p:nvPr/>
        </p:nvGrpSpPr>
        <p:grpSpPr bwMode="auto">
          <a:xfrm>
            <a:off x="2522009" y="5138765"/>
            <a:ext cx="925120" cy="423988"/>
            <a:chOff x="6816" y="2557"/>
            <a:chExt cx="259" cy="136"/>
          </a:xfrm>
          <a:noFill/>
        </p:grpSpPr>
        <p:sp useBgFill="1">
          <p:nvSpPr>
            <p:cNvPr id="93" name="Freeform 328">
              <a:extLst>
                <a:ext uri="{FF2B5EF4-FFF2-40B4-BE49-F238E27FC236}">
                  <a16:creationId xmlns:a16="http://schemas.microsoft.com/office/drawing/2014/main" id="{5E48B3C7-6A02-4A51-B3EB-B7A20DAFDD96}"/>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94" name="Rectangle 327">
              <a:extLst>
                <a:ext uri="{FF2B5EF4-FFF2-40B4-BE49-F238E27FC236}">
                  <a16:creationId xmlns:a16="http://schemas.microsoft.com/office/drawing/2014/main" id="{D80C5FA6-32F7-42AA-A28E-9FEE98A82CF8}"/>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95" name="Straight Arrow Connector 94">
            <a:extLst>
              <a:ext uri="{FF2B5EF4-FFF2-40B4-BE49-F238E27FC236}">
                <a16:creationId xmlns:a16="http://schemas.microsoft.com/office/drawing/2014/main" id="{75717557-B009-4B61-B3C2-D842C2328CD4}"/>
              </a:ext>
            </a:extLst>
          </p:cNvPr>
          <p:cNvCxnSpPr>
            <a:cxnSpLocks/>
          </p:cNvCxnSpPr>
          <p:nvPr/>
        </p:nvCxnSpPr>
        <p:spPr>
          <a:xfrm flipV="1">
            <a:off x="3720072" y="4497791"/>
            <a:ext cx="0" cy="470245"/>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CA5C26C-AEFE-4852-BEC5-F4F50526B419}"/>
              </a:ext>
            </a:extLst>
          </p:cNvPr>
          <p:cNvPicPr>
            <a:picLocks noChangeAspect="1"/>
          </p:cNvPicPr>
          <p:nvPr/>
        </p:nvPicPr>
        <p:blipFill>
          <a:blip r:embed="rId8"/>
          <a:stretch>
            <a:fillRect/>
          </a:stretch>
        </p:blipFill>
        <p:spPr>
          <a:xfrm>
            <a:off x="8360796" y="3601135"/>
            <a:ext cx="434126" cy="440323"/>
          </a:xfrm>
          <a:prstGeom prst="rect">
            <a:avLst/>
          </a:prstGeom>
        </p:spPr>
      </p:pic>
      <p:sp>
        <p:nvSpPr>
          <p:cNvPr id="41" name="Rectangle 40">
            <a:extLst>
              <a:ext uri="{FF2B5EF4-FFF2-40B4-BE49-F238E27FC236}">
                <a16:creationId xmlns:a16="http://schemas.microsoft.com/office/drawing/2014/main" id="{D99404D6-6320-4C20-B4D3-8DB2683E5193}"/>
              </a:ext>
            </a:extLst>
          </p:cNvPr>
          <p:cNvSpPr/>
          <p:nvPr/>
        </p:nvSpPr>
        <p:spPr>
          <a:xfrm>
            <a:off x="7997784" y="4000333"/>
            <a:ext cx="1186350" cy="566886"/>
          </a:xfrm>
          <a:prstGeom prst="rect">
            <a:avLst/>
          </a:prstGeom>
        </p:spPr>
        <p:txBody>
          <a:bodyPr wrap="none">
            <a:spAutoFit/>
          </a:bodyPr>
          <a:lstStyle/>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Model monitoring</a:t>
            </a:r>
          </a:p>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Machine </a:t>
            </a:r>
          </a:p>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Learning Service)</a:t>
            </a:r>
          </a:p>
        </p:txBody>
      </p:sp>
      <p:pic>
        <p:nvPicPr>
          <p:cNvPr id="42" name="Picture 41">
            <a:extLst>
              <a:ext uri="{FF2B5EF4-FFF2-40B4-BE49-F238E27FC236}">
                <a16:creationId xmlns:a16="http://schemas.microsoft.com/office/drawing/2014/main" id="{011CB1FF-2977-4C98-8510-304CE6D9BB9C}"/>
              </a:ext>
            </a:extLst>
          </p:cNvPr>
          <p:cNvPicPr>
            <a:picLocks noChangeAspect="1"/>
          </p:cNvPicPr>
          <p:nvPr/>
        </p:nvPicPr>
        <p:blipFill>
          <a:blip r:embed="rId8"/>
          <a:stretch>
            <a:fillRect/>
          </a:stretch>
        </p:blipFill>
        <p:spPr>
          <a:xfrm>
            <a:off x="5132881" y="5188150"/>
            <a:ext cx="434126" cy="440323"/>
          </a:xfrm>
          <a:prstGeom prst="rect">
            <a:avLst/>
          </a:prstGeom>
        </p:spPr>
      </p:pic>
      <p:sp>
        <p:nvSpPr>
          <p:cNvPr id="43" name="Rectangle 42">
            <a:extLst>
              <a:ext uri="{FF2B5EF4-FFF2-40B4-BE49-F238E27FC236}">
                <a16:creationId xmlns:a16="http://schemas.microsoft.com/office/drawing/2014/main" id="{68DFAD9F-DD8E-46D2-8751-13842713CD90}"/>
              </a:ext>
            </a:extLst>
          </p:cNvPr>
          <p:cNvSpPr/>
          <p:nvPr/>
        </p:nvSpPr>
        <p:spPr>
          <a:xfrm>
            <a:off x="4719291" y="5628473"/>
            <a:ext cx="1261306" cy="408702"/>
          </a:xfrm>
          <a:prstGeom prst="rect">
            <a:avLst/>
          </a:prstGeom>
        </p:spPr>
        <p:txBody>
          <a:bodyPr wrap="square">
            <a:spAutoFit/>
          </a:bodyPr>
          <a:lstStyle/>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Training Pipelines (Azure ML)</a:t>
            </a:r>
          </a:p>
        </p:txBody>
      </p:sp>
      <p:cxnSp>
        <p:nvCxnSpPr>
          <p:cNvPr id="45" name="Straight Arrow Connector 44">
            <a:extLst>
              <a:ext uri="{FF2B5EF4-FFF2-40B4-BE49-F238E27FC236}">
                <a16:creationId xmlns:a16="http://schemas.microsoft.com/office/drawing/2014/main" id="{0078AC46-2E8E-4094-8A6E-B52DA5F80FE5}"/>
              </a:ext>
            </a:extLst>
          </p:cNvPr>
          <p:cNvCxnSpPr>
            <a:cxnSpLocks/>
          </p:cNvCxnSpPr>
          <p:nvPr/>
        </p:nvCxnSpPr>
        <p:spPr>
          <a:xfrm>
            <a:off x="5173945" y="4499674"/>
            <a:ext cx="0" cy="468361"/>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5F94B04-0695-47AB-8D62-C46576457A23}"/>
              </a:ext>
            </a:extLst>
          </p:cNvPr>
          <p:cNvCxnSpPr>
            <a:cxnSpLocks/>
          </p:cNvCxnSpPr>
          <p:nvPr/>
        </p:nvCxnSpPr>
        <p:spPr>
          <a:xfrm flipV="1">
            <a:off x="5489801" y="4497790"/>
            <a:ext cx="0" cy="470245"/>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0270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2E5A76-4004-436A-926E-A2E8224102B1}"/>
              </a:ext>
            </a:extLst>
          </p:cNvPr>
          <p:cNvPicPr>
            <a:picLocks noChangeAspect="1"/>
          </p:cNvPicPr>
          <p:nvPr/>
        </p:nvPicPr>
        <p:blipFill>
          <a:blip r:embed="rId2"/>
          <a:stretch>
            <a:fillRect/>
          </a:stretch>
        </p:blipFill>
        <p:spPr>
          <a:xfrm>
            <a:off x="0" y="0"/>
            <a:ext cx="12192000" cy="6594565"/>
          </a:xfrm>
          <a:prstGeom prst="rect">
            <a:avLst/>
          </a:prstGeom>
        </p:spPr>
      </p:pic>
      <p:sp>
        <p:nvSpPr>
          <p:cNvPr id="2" name="TextBox 1">
            <a:extLst>
              <a:ext uri="{FF2B5EF4-FFF2-40B4-BE49-F238E27FC236}">
                <a16:creationId xmlns:a16="http://schemas.microsoft.com/office/drawing/2014/main" id="{0D987711-230A-43FA-8CC5-5B2B93E9833C}"/>
              </a:ext>
            </a:extLst>
          </p:cNvPr>
          <p:cNvSpPr txBox="1"/>
          <p:nvPr/>
        </p:nvSpPr>
        <p:spPr>
          <a:xfrm>
            <a:off x="432904" y="106018"/>
            <a:ext cx="6917634" cy="984885"/>
          </a:xfrm>
          <a:prstGeom prst="rect">
            <a:avLst/>
          </a:prstGeom>
          <a:solidFill>
            <a:schemeClr val="bg1"/>
          </a:solidFill>
        </p:spPr>
        <p:txBody>
          <a:bodyPr wrap="square" lIns="0" tIns="0" rIns="0" bIns="0" rtlCol="0">
            <a:spAutoFit/>
          </a:bodyPr>
          <a:lstStyle/>
          <a:p>
            <a:pPr algn="l"/>
            <a:r>
              <a:rPr lang="en-US" sz="3200" b="1" err="1">
                <a:gradFill>
                  <a:gsLst>
                    <a:gs pos="2917">
                      <a:schemeClr val="tx1"/>
                    </a:gs>
                    <a:gs pos="30000">
                      <a:schemeClr val="tx1"/>
                    </a:gs>
                  </a:gsLst>
                  <a:lin ang="5400000" scaled="0"/>
                </a:gradFill>
                <a:latin typeface="+mj-lt"/>
              </a:rPr>
              <a:t>MLOps</a:t>
            </a:r>
            <a:r>
              <a:rPr lang="en-US" sz="3200" b="1">
                <a:gradFill>
                  <a:gsLst>
                    <a:gs pos="2917">
                      <a:schemeClr val="tx1"/>
                    </a:gs>
                    <a:gs pos="30000">
                      <a:schemeClr val="tx1"/>
                    </a:gs>
                  </a:gsLst>
                  <a:lin ang="5400000" scaled="0"/>
                </a:gradFill>
                <a:latin typeface="+mj-lt"/>
              </a:rPr>
              <a:t>:  Model Lifecycle</a:t>
            </a:r>
          </a:p>
          <a:p>
            <a:pPr algn="l"/>
            <a:endParaRPr lang="en-US" sz="3200" b="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4154488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07A67E-DED1-46CA-9423-3733099C564B}"/>
              </a:ext>
            </a:extLst>
          </p:cNvPr>
          <p:cNvSpPr txBox="1">
            <a:spLocks/>
          </p:cNvSpPr>
          <p:nvPr/>
        </p:nvSpPr>
        <p:spPr>
          <a:xfrm>
            <a:off x="1" y="0"/>
            <a:ext cx="2117034" cy="163001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IoT PoC Architecture</a:t>
            </a:r>
          </a:p>
          <a:p>
            <a:r>
              <a:rPr lang="en-US" sz="2800" dirty="0"/>
              <a:t>alternative</a:t>
            </a:r>
          </a:p>
        </p:txBody>
      </p:sp>
      <p:pic>
        <p:nvPicPr>
          <p:cNvPr id="5" name="Picture 4">
            <a:extLst>
              <a:ext uri="{FF2B5EF4-FFF2-40B4-BE49-F238E27FC236}">
                <a16:creationId xmlns:a16="http://schemas.microsoft.com/office/drawing/2014/main" id="{9C5A466C-BC51-4DB6-A603-9A19416ACDC8}"/>
              </a:ext>
            </a:extLst>
          </p:cNvPr>
          <p:cNvPicPr>
            <a:picLocks noChangeAspect="1"/>
          </p:cNvPicPr>
          <p:nvPr/>
        </p:nvPicPr>
        <p:blipFill>
          <a:blip r:embed="rId3"/>
          <a:stretch>
            <a:fillRect/>
          </a:stretch>
        </p:blipFill>
        <p:spPr>
          <a:xfrm>
            <a:off x="2578483" y="-3738"/>
            <a:ext cx="9262418" cy="6861738"/>
          </a:xfrm>
          <a:prstGeom prst="rect">
            <a:avLst/>
          </a:prstGeom>
        </p:spPr>
      </p:pic>
      <p:sp>
        <p:nvSpPr>
          <p:cNvPr id="6" name="Title 1">
            <a:extLst>
              <a:ext uri="{FF2B5EF4-FFF2-40B4-BE49-F238E27FC236}">
                <a16:creationId xmlns:a16="http://schemas.microsoft.com/office/drawing/2014/main" id="{C9F6625F-1B0F-4A6B-9078-DD840644A302}"/>
              </a:ext>
            </a:extLst>
          </p:cNvPr>
          <p:cNvSpPr txBox="1">
            <a:spLocks/>
          </p:cNvSpPr>
          <p:nvPr/>
        </p:nvSpPr>
        <p:spPr>
          <a:xfrm>
            <a:off x="0" y="1310309"/>
            <a:ext cx="2117034" cy="548308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This alternative also requires sending data across the Legacy IaaS Network / Critical Data Zone barrier.  Further, the </a:t>
            </a:r>
            <a:r>
              <a:rPr lang="en-US" sz="1800" dirty="0" err="1"/>
              <a:t>KafkaConnect</a:t>
            </a:r>
            <a:r>
              <a:rPr lang="en-US" sz="1800" dirty="0"/>
              <a:t> would have to be configured / altered to attach to the </a:t>
            </a:r>
            <a:r>
              <a:rPr lang="en-US" sz="1800" dirty="0" err="1"/>
              <a:t>Kerberized</a:t>
            </a:r>
            <a:r>
              <a:rPr lang="en-US" sz="1800" dirty="0"/>
              <a:t> Kafka service</a:t>
            </a:r>
          </a:p>
        </p:txBody>
      </p:sp>
    </p:spTree>
    <p:extLst>
      <p:ext uri="{BB962C8B-B14F-4D97-AF65-F5344CB8AC3E}">
        <p14:creationId xmlns:p14="http://schemas.microsoft.com/office/powerpoint/2010/main" val="2342401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F2A6AD-8BEF-F349-BB22-D7F6D28B48CD}"/>
              </a:ext>
            </a:extLst>
          </p:cNvPr>
          <p:cNvSpPr>
            <a:spLocks noGrp="1"/>
          </p:cNvSpPr>
          <p:nvPr>
            <p:ph type="title"/>
          </p:nvPr>
        </p:nvSpPr>
        <p:spPr>
          <a:xfrm>
            <a:off x="476420" y="179545"/>
            <a:ext cx="11018520" cy="1107996"/>
          </a:xfrm>
        </p:spPr>
        <p:txBody>
          <a:bodyPr>
            <a:noAutofit/>
          </a:bodyPr>
          <a:lstStyle/>
          <a:p>
            <a:r>
              <a:rPr lang="en-US" sz="3200" dirty="0"/>
              <a:t>Integrated Pipeline for Data Scientists and Software Engineers</a:t>
            </a:r>
          </a:p>
        </p:txBody>
      </p:sp>
      <p:sp>
        <p:nvSpPr>
          <p:cNvPr id="7" name="Afgeronde rechthoek 57">
            <a:extLst>
              <a:ext uri="{FF2B5EF4-FFF2-40B4-BE49-F238E27FC236}">
                <a16:creationId xmlns:a16="http://schemas.microsoft.com/office/drawing/2014/main" id="{989740E5-B211-2940-B356-524646F002B8}"/>
              </a:ext>
            </a:extLst>
          </p:cNvPr>
          <p:cNvSpPr/>
          <p:nvPr/>
        </p:nvSpPr>
        <p:spPr bwMode="auto">
          <a:xfrm>
            <a:off x="9401301" y="2694564"/>
            <a:ext cx="2428744" cy="1355967"/>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nl-NL"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Afgeronde rechthoek 22">
            <a:extLst>
              <a:ext uri="{FF2B5EF4-FFF2-40B4-BE49-F238E27FC236}">
                <a16:creationId xmlns:a16="http://schemas.microsoft.com/office/drawing/2014/main" id="{9079BA5B-031D-A74B-8565-202B21F05FB3}"/>
              </a:ext>
            </a:extLst>
          </p:cNvPr>
          <p:cNvSpPr/>
          <p:nvPr/>
        </p:nvSpPr>
        <p:spPr bwMode="auto">
          <a:xfrm>
            <a:off x="2014553" y="3289120"/>
            <a:ext cx="6622904" cy="2294164"/>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nl-NL"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326">
            <a:extLst>
              <a:ext uri="{FF2B5EF4-FFF2-40B4-BE49-F238E27FC236}">
                <a16:creationId xmlns:a16="http://schemas.microsoft.com/office/drawing/2014/main" id="{82EB7F71-5166-2744-AE97-CF14722EA98B}"/>
              </a:ext>
            </a:extLst>
          </p:cNvPr>
          <p:cNvGrpSpPr>
            <a:grpSpLocks noChangeAspect="1"/>
          </p:cNvGrpSpPr>
          <p:nvPr/>
        </p:nvGrpSpPr>
        <p:grpSpPr bwMode="auto">
          <a:xfrm>
            <a:off x="251742" y="1814541"/>
            <a:ext cx="925120" cy="423988"/>
            <a:chOff x="6816" y="2557"/>
            <a:chExt cx="259" cy="136"/>
          </a:xfrm>
          <a:noFill/>
        </p:grpSpPr>
        <p:sp useBgFill="1">
          <p:nvSpPr>
            <p:cNvPr id="10" name="Freeform 328">
              <a:extLst>
                <a:ext uri="{FF2B5EF4-FFF2-40B4-BE49-F238E27FC236}">
                  <a16:creationId xmlns:a16="http://schemas.microsoft.com/office/drawing/2014/main" id="{2DA75343-9BBE-1C44-9D3F-AD8245587796}"/>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useBgFill="1">
          <p:nvSpPr>
            <p:cNvPr id="11" name="Rectangle 327">
              <a:extLst>
                <a:ext uri="{FF2B5EF4-FFF2-40B4-BE49-F238E27FC236}">
                  <a16:creationId xmlns:a16="http://schemas.microsoft.com/office/drawing/2014/main" id="{FB329EA4-7D26-3B40-BD68-22A502F93771}"/>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12" name="Picture 5">
            <a:extLst>
              <a:ext uri="{FF2B5EF4-FFF2-40B4-BE49-F238E27FC236}">
                <a16:creationId xmlns:a16="http://schemas.microsoft.com/office/drawing/2014/main" id="{14373626-7092-1B40-A4D3-0BDBED9C36F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197" y="1468920"/>
            <a:ext cx="551407" cy="680801"/>
          </a:xfrm>
          <a:prstGeom prst="rect">
            <a:avLst/>
          </a:prstGeom>
        </p:spPr>
      </p:pic>
      <p:pic>
        <p:nvPicPr>
          <p:cNvPr id="13" name="Picture 4">
            <a:extLst>
              <a:ext uri="{FF2B5EF4-FFF2-40B4-BE49-F238E27FC236}">
                <a16:creationId xmlns:a16="http://schemas.microsoft.com/office/drawing/2014/main" id="{F4CEF4C4-BFB8-A242-A338-3D915CB850CF}"/>
              </a:ext>
            </a:extLst>
          </p:cNvPr>
          <p:cNvPicPr>
            <a:picLocks noChangeAspect="1"/>
          </p:cNvPicPr>
          <p:nvPr/>
        </p:nvPicPr>
        <p:blipFill>
          <a:blip r:embed="rId4"/>
          <a:stretch>
            <a:fillRect/>
          </a:stretch>
        </p:blipFill>
        <p:spPr>
          <a:xfrm>
            <a:off x="3400097" y="1468920"/>
            <a:ext cx="839512" cy="909886"/>
          </a:xfrm>
          <a:prstGeom prst="rect">
            <a:avLst/>
          </a:prstGeom>
        </p:spPr>
      </p:pic>
      <p:pic>
        <p:nvPicPr>
          <p:cNvPr id="14" name="Afbeelding 10">
            <a:extLst>
              <a:ext uri="{FF2B5EF4-FFF2-40B4-BE49-F238E27FC236}">
                <a16:creationId xmlns:a16="http://schemas.microsoft.com/office/drawing/2014/main" id="{A818A49A-D81F-DF43-B507-49F56A0E5464}"/>
              </a:ext>
            </a:extLst>
          </p:cNvPr>
          <p:cNvPicPr>
            <a:picLocks noChangeAspect="1"/>
          </p:cNvPicPr>
          <p:nvPr/>
        </p:nvPicPr>
        <p:blipFill>
          <a:blip r:embed="rId5"/>
          <a:stretch>
            <a:fillRect/>
          </a:stretch>
        </p:blipFill>
        <p:spPr>
          <a:xfrm>
            <a:off x="175934" y="3540479"/>
            <a:ext cx="1076736" cy="861389"/>
          </a:xfrm>
          <a:prstGeom prst="rect">
            <a:avLst/>
          </a:prstGeom>
        </p:spPr>
      </p:pic>
      <p:pic>
        <p:nvPicPr>
          <p:cNvPr id="15" name="Afbeelding 11">
            <a:extLst>
              <a:ext uri="{FF2B5EF4-FFF2-40B4-BE49-F238E27FC236}">
                <a16:creationId xmlns:a16="http://schemas.microsoft.com/office/drawing/2014/main" id="{EE04AEA3-DF31-4049-BE7E-01F9633E4541}"/>
              </a:ext>
            </a:extLst>
          </p:cNvPr>
          <p:cNvPicPr>
            <a:picLocks noChangeAspect="1"/>
          </p:cNvPicPr>
          <p:nvPr/>
        </p:nvPicPr>
        <p:blipFill>
          <a:blip r:embed="rId6"/>
          <a:stretch>
            <a:fillRect/>
          </a:stretch>
        </p:blipFill>
        <p:spPr>
          <a:xfrm>
            <a:off x="1864253" y="2823917"/>
            <a:ext cx="776369" cy="776369"/>
          </a:xfrm>
          <a:prstGeom prst="rect">
            <a:avLst/>
          </a:prstGeom>
          <a:noFill/>
        </p:spPr>
      </p:pic>
      <p:cxnSp>
        <p:nvCxnSpPr>
          <p:cNvPr id="16" name="Straight Arrow Connector 15">
            <a:extLst>
              <a:ext uri="{FF2B5EF4-FFF2-40B4-BE49-F238E27FC236}">
                <a16:creationId xmlns:a16="http://schemas.microsoft.com/office/drawing/2014/main" id="{6C288B34-4212-7649-A297-7C4BF58F0C9B}"/>
              </a:ext>
            </a:extLst>
          </p:cNvPr>
          <p:cNvCxnSpPr>
            <a:cxnSpLocks/>
          </p:cNvCxnSpPr>
          <p:nvPr/>
        </p:nvCxnSpPr>
        <p:spPr>
          <a:xfrm>
            <a:off x="714302" y="2572754"/>
            <a:ext cx="0" cy="66243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5">
            <a:extLst>
              <a:ext uri="{FF2B5EF4-FFF2-40B4-BE49-F238E27FC236}">
                <a16:creationId xmlns:a16="http://schemas.microsoft.com/office/drawing/2014/main" id="{3DCB6D08-5556-F845-AF24-EB03EDA23F44}"/>
              </a:ext>
            </a:extLst>
          </p:cNvPr>
          <p:cNvCxnSpPr>
            <a:cxnSpLocks/>
            <a:stCxn id="14" idx="3"/>
          </p:cNvCxnSpPr>
          <p:nvPr/>
        </p:nvCxnSpPr>
        <p:spPr>
          <a:xfrm>
            <a:off x="1252670" y="3971174"/>
            <a:ext cx="74387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79">
            <a:extLst>
              <a:ext uri="{FF2B5EF4-FFF2-40B4-BE49-F238E27FC236}">
                <a16:creationId xmlns:a16="http://schemas.microsoft.com/office/drawing/2014/main" id="{444C7403-AA54-284E-8CA9-443ECD826EE2}"/>
              </a:ext>
            </a:extLst>
          </p:cNvPr>
          <p:cNvSpPr txBox="1"/>
          <p:nvPr/>
        </p:nvSpPr>
        <p:spPr>
          <a:xfrm>
            <a:off x="773584" y="2482330"/>
            <a:ext cx="1192654" cy="80095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Version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changes</a:t>
            </a:r>
          </a:p>
        </p:txBody>
      </p:sp>
      <p:sp>
        <p:nvSpPr>
          <p:cNvPr id="20" name="TextBox 79">
            <a:extLst>
              <a:ext uri="{FF2B5EF4-FFF2-40B4-BE49-F238E27FC236}">
                <a16:creationId xmlns:a16="http://schemas.microsoft.com/office/drawing/2014/main" id="{2C12F5FC-4D9C-C241-B16A-D3DB3D05329D}"/>
              </a:ext>
            </a:extLst>
          </p:cNvPr>
          <p:cNvSpPr txBox="1"/>
          <p:nvPr/>
        </p:nvSpPr>
        <p:spPr>
          <a:xfrm>
            <a:off x="8586218" y="4484844"/>
            <a:ext cx="2908722" cy="50683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Deploy (Prod)</a:t>
            </a:r>
          </a:p>
        </p:txBody>
      </p:sp>
      <p:pic>
        <p:nvPicPr>
          <p:cNvPr id="21" name="Picture 13">
            <a:extLst>
              <a:ext uri="{FF2B5EF4-FFF2-40B4-BE49-F238E27FC236}">
                <a16:creationId xmlns:a16="http://schemas.microsoft.com/office/drawing/2014/main" id="{0C97FD21-2A41-CB40-8A3A-3DD94C7A34D6}"/>
              </a:ext>
            </a:extLst>
          </p:cNvPr>
          <p:cNvPicPr>
            <a:picLocks noChangeAspect="1"/>
          </p:cNvPicPr>
          <p:nvPr/>
        </p:nvPicPr>
        <p:blipFill>
          <a:blip r:embed="rId7"/>
          <a:stretch>
            <a:fillRect/>
          </a:stretch>
        </p:blipFill>
        <p:spPr>
          <a:xfrm>
            <a:off x="10640928" y="2708774"/>
            <a:ext cx="898744" cy="1154564"/>
          </a:xfrm>
          <a:prstGeom prst="rect">
            <a:avLst/>
          </a:prstGeom>
        </p:spPr>
      </p:pic>
      <p:pic>
        <p:nvPicPr>
          <p:cNvPr id="22" name="Afbeelding 69">
            <a:extLst>
              <a:ext uri="{FF2B5EF4-FFF2-40B4-BE49-F238E27FC236}">
                <a16:creationId xmlns:a16="http://schemas.microsoft.com/office/drawing/2014/main" id="{153C30A4-67FA-9840-8675-250C28757C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0827" y="2890289"/>
            <a:ext cx="800100" cy="647700"/>
          </a:xfrm>
          <a:prstGeom prst="rect">
            <a:avLst/>
          </a:prstGeom>
        </p:spPr>
      </p:pic>
      <p:sp>
        <p:nvSpPr>
          <p:cNvPr id="23" name="TextBox 79">
            <a:extLst>
              <a:ext uri="{FF2B5EF4-FFF2-40B4-BE49-F238E27FC236}">
                <a16:creationId xmlns:a16="http://schemas.microsoft.com/office/drawing/2014/main" id="{7D7DBC89-0C5A-FA47-B83F-CF614A89A766}"/>
              </a:ext>
            </a:extLst>
          </p:cNvPr>
          <p:cNvSpPr txBox="1"/>
          <p:nvPr/>
        </p:nvSpPr>
        <p:spPr>
          <a:xfrm>
            <a:off x="4198714" y="1922614"/>
            <a:ext cx="2223235" cy="724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Experimentation Service – Train Model</a:t>
            </a:r>
          </a:p>
        </p:txBody>
      </p:sp>
      <p:cxnSp>
        <p:nvCxnSpPr>
          <p:cNvPr id="24" name="Straight Arrow Connector 49">
            <a:extLst>
              <a:ext uri="{FF2B5EF4-FFF2-40B4-BE49-F238E27FC236}">
                <a16:creationId xmlns:a16="http://schemas.microsoft.com/office/drawing/2014/main" id="{449ED784-0C54-0A4A-83DF-0A5DD9C312F8}"/>
              </a:ext>
            </a:extLst>
          </p:cNvPr>
          <p:cNvCxnSpPr>
            <a:cxnSpLocks/>
          </p:cNvCxnSpPr>
          <p:nvPr/>
        </p:nvCxnSpPr>
        <p:spPr>
          <a:xfrm>
            <a:off x="1654790" y="1987507"/>
            <a:ext cx="1459830" cy="10655"/>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5" name="Afgeronde rechthoek 57">
            <a:extLst>
              <a:ext uri="{FF2B5EF4-FFF2-40B4-BE49-F238E27FC236}">
                <a16:creationId xmlns:a16="http://schemas.microsoft.com/office/drawing/2014/main" id="{7FDF2811-E77C-D04C-9201-F574AFCF584B}"/>
              </a:ext>
            </a:extLst>
          </p:cNvPr>
          <p:cNvSpPr/>
          <p:nvPr/>
        </p:nvSpPr>
        <p:spPr bwMode="auto">
          <a:xfrm>
            <a:off x="9403461" y="5044833"/>
            <a:ext cx="2426584" cy="1355967"/>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nl-NL"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 name="Picture 13">
            <a:extLst>
              <a:ext uri="{FF2B5EF4-FFF2-40B4-BE49-F238E27FC236}">
                <a16:creationId xmlns:a16="http://schemas.microsoft.com/office/drawing/2014/main" id="{1597A81A-DF5B-0F49-9118-E960E1CECDE5}"/>
              </a:ext>
            </a:extLst>
          </p:cNvPr>
          <p:cNvPicPr>
            <a:picLocks noChangeAspect="1"/>
          </p:cNvPicPr>
          <p:nvPr/>
        </p:nvPicPr>
        <p:blipFill>
          <a:blip r:embed="rId7"/>
          <a:stretch>
            <a:fillRect/>
          </a:stretch>
        </p:blipFill>
        <p:spPr>
          <a:xfrm>
            <a:off x="10574072" y="5049810"/>
            <a:ext cx="909103" cy="1171582"/>
          </a:xfrm>
          <a:prstGeom prst="rect">
            <a:avLst/>
          </a:prstGeom>
        </p:spPr>
      </p:pic>
      <p:pic>
        <p:nvPicPr>
          <p:cNvPr id="27" name="Afbeelding 69">
            <a:extLst>
              <a:ext uri="{FF2B5EF4-FFF2-40B4-BE49-F238E27FC236}">
                <a16:creationId xmlns:a16="http://schemas.microsoft.com/office/drawing/2014/main" id="{17284382-DF07-1B41-AA14-98AD2C55D1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73972" y="5248342"/>
            <a:ext cx="800100" cy="647700"/>
          </a:xfrm>
          <a:prstGeom prst="rect">
            <a:avLst/>
          </a:prstGeom>
        </p:spPr>
      </p:pic>
      <p:cxnSp>
        <p:nvCxnSpPr>
          <p:cNvPr id="28" name="Straight Arrow Connector 15">
            <a:extLst>
              <a:ext uri="{FF2B5EF4-FFF2-40B4-BE49-F238E27FC236}">
                <a16:creationId xmlns:a16="http://schemas.microsoft.com/office/drawing/2014/main" id="{4DEDA5B7-0404-6B4F-802A-532A6BE3E231}"/>
              </a:ext>
            </a:extLst>
          </p:cNvPr>
          <p:cNvCxnSpPr>
            <a:cxnSpLocks/>
          </p:cNvCxnSpPr>
          <p:nvPr/>
        </p:nvCxnSpPr>
        <p:spPr>
          <a:xfrm>
            <a:off x="8662293" y="4875403"/>
            <a:ext cx="562929" cy="2534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15">
            <a:extLst>
              <a:ext uri="{FF2B5EF4-FFF2-40B4-BE49-F238E27FC236}">
                <a16:creationId xmlns:a16="http://schemas.microsoft.com/office/drawing/2014/main" id="{229FA160-60F0-9541-B21E-9858C671829C}"/>
              </a:ext>
            </a:extLst>
          </p:cNvPr>
          <p:cNvCxnSpPr>
            <a:cxnSpLocks/>
          </p:cNvCxnSpPr>
          <p:nvPr/>
        </p:nvCxnSpPr>
        <p:spPr>
          <a:xfrm flipV="1">
            <a:off x="8708822" y="3204072"/>
            <a:ext cx="516400" cy="2521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79">
            <a:extLst>
              <a:ext uri="{FF2B5EF4-FFF2-40B4-BE49-F238E27FC236}">
                <a16:creationId xmlns:a16="http://schemas.microsoft.com/office/drawing/2014/main" id="{A6388783-3690-1746-BA94-3FABFBA200FB}"/>
              </a:ext>
            </a:extLst>
          </p:cNvPr>
          <p:cNvSpPr txBox="1"/>
          <p:nvPr/>
        </p:nvSpPr>
        <p:spPr>
          <a:xfrm>
            <a:off x="7946940" y="2694564"/>
            <a:ext cx="2908722" cy="50683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Deploy (Test)</a:t>
            </a:r>
          </a:p>
        </p:txBody>
      </p:sp>
      <p:pic>
        <p:nvPicPr>
          <p:cNvPr id="31" name="Picture 30">
            <a:extLst>
              <a:ext uri="{FF2B5EF4-FFF2-40B4-BE49-F238E27FC236}">
                <a16:creationId xmlns:a16="http://schemas.microsoft.com/office/drawing/2014/main" id="{70FA7309-1CF5-9449-914E-11C6FEF964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14984" y="5732563"/>
            <a:ext cx="1354796" cy="652309"/>
          </a:xfrm>
          <a:prstGeom prst="rect">
            <a:avLst/>
          </a:prstGeom>
        </p:spPr>
      </p:pic>
      <p:pic>
        <p:nvPicPr>
          <p:cNvPr id="32" name="Picture 4" descr="https://azure.microsoft.com/svghandler/container-instances/?width=600&amp;amp;height=315">
            <a:extLst>
              <a:ext uri="{FF2B5EF4-FFF2-40B4-BE49-F238E27FC236}">
                <a16:creationId xmlns:a16="http://schemas.microsoft.com/office/drawing/2014/main" id="{8EFFE64E-1F82-7842-B8EF-3F3B39CF43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15101" y="3709818"/>
            <a:ext cx="644769" cy="641545"/>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49">
            <a:extLst>
              <a:ext uri="{FF2B5EF4-FFF2-40B4-BE49-F238E27FC236}">
                <a16:creationId xmlns:a16="http://schemas.microsoft.com/office/drawing/2014/main" id="{31BCEC53-391F-F643-BCCD-A4196D750D2E}"/>
              </a:ext>
            </a:extLst>
          </p:cNvPr>
          <p:cNvCxnSpPr>
            <a:cxnSpLocks/>
          </p:cNvCxnSpPr>
          <p:nvPr/>
        </p:nvCxnSpPr>
        <p:spPr>
          <a:xfrm flipH="1">
            <a:off x="3849784" y="2415565"/>
            <a:ext cx="7449" cy="700103"/>
          </a:xfrm>
          <a:prstGeom prst="straightConnector1">
            <a:avLst/>
          </a:prstGeom>
          <a:ln w="9525" cap="flat" cmpd="sng" algn="ctr">
            <a:solidFill>
              <a:schemeClr val="dk1"/>
            </a:solidFill>
            <a:prstDash val="lg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5" name="Tekstvak 50">
            <a:extLst>
              <a:ext uri="{FF2B5EF4-FFF2-40B4-BE49-F238E27FC236}">
                <a16:creationId xmlns:a16="http://schemas.microsoft.com/office/drawing/2014/main" id="{96C15E43-27E1-C549-9DC8-686BC8E91307}"/>
              </a:ext>
            </a:extLst>
          </p:cNvPr>
          <p:cNvSpPr txBox="1"/>
          <p:nvPr/>
        </p:nvSpPr>
        <p:spPr>
          <a:xfrm>
            <a:off x="2843551" y="4195175"/>
            <a:ext cx="155855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 test</a:t>
            </a:r>
          </a:p>
        </p:txBody>
      </p:sp>
      <p:sp>
        <p:nvSpPr>
          <p:cNvPr id="36" name="Tekstvak 51">
            <a:extLst>
              <a:ext uri="{FF2B5EF4-FFF2-40B4-BE49-F238E27FC236}">
                <a16:creationId xmlns:a16="http://schemas.microsoft.com/office/drawing/2014/main" id="{A1B96126-B187-2147-9821-D055EC3ADD46}"/>
              </a:ext>
            </a:extLst>
          </p:cNvPr>
          <p:cNvSpPr txBox="1"/>
          <p:nvPr/>
        </p:nvSpPr>
        <p:spPr>
          <a:xfrm>
            <a:off x="4186427" y="4226043"/>
            <a:ext cx="1593460"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Train Model</a:t>
            </a:r>
          </a:p>
        </p:txBody>
      </p:sp>
      <p:pic>
        <p:nvPicPr>
          <p:cNvPr id="37" name="Afbeelding 2">
            <a:extLst>
              <a:ext uri="{FF2B5EF4-FFF2-40B4-BE49-F238E27FC236}">
                <a16:creationId xmlns:a16="http://schemas.microsoft.com/office/drawing/2014/main" id="{B95485C5-BE3D-2A40-9821-58DC253E62FB}"/>
              </a:ext>
            </a:extLst>
          </p:cNvPr>
          <p:cNvPicPr>
            <a:picLocks noChangeAspect="1"/>
          </p:cNvPicPr>
          <p:nvPr/>
        </p:nvPicPr>
        <p:blipFill>
          <a:blip r:embed="rId11"/>
          <a:stretch>
            <a:fillRect/>
          </a:stretch>
        </p:blipFill>
        <p:spPr>
          <a:xfrm>
            <a:off x="3217805" y="3738496"/>
            <a:ext cx="948747" cy="479024"/>
          </a:xfrm>
          <a:prstGeom prst="rect">
            <a:avLst/>
          </a:prstGeom>
        </p:spPr>
      </p:pic>
      <p:pic>
        <p:nvPicPr>
          <p:cNvPr id="38" name="Afbeelding 8">
            <a:extLst>
              <a:ext uri="{FF2B5EF4-FFF2-40B4-BE49-F238E27FC236}">
                <a16:creationId xmlns:a16="http://schemas.microsoft.com/office/drawing/2014/main" id="{55B3EEFC-2FC2-9C46-B639-F96973C5FCD5}"/>
              </a:ext>
            </a:extLst>
          </p:cNvPr>
          <p:cNvPicPr>
            <a:picLocks noChangeAspect="1"/>
          </p:cNvPicPr>
          <p:nvPr/>
        </p:nvPicPr>
        <p:blipFill>
          <a:blip r:embed="rId12"/>
          <a:stretch>
            <a:fillRect/>
          </a:stretch>
        </p:blipFill>
        <p:spPr>
          <a:xfrm>
            <a:off x="4448778" y="3651878"/>
            <a:ext cx="967341" cy="507854"/>
          </a:xfrm>
          <a:prstGeom prst="rect">
            <a:avLst/>
          </a:prstGeom>
        </p:spPr>
      </p:pic>
      <p:sp>
        <p:nvSpPr>
          <p:cNvPr id="39" name="Tekstvak 50">
            <a:extLst>
              <a:ext uri="{FF2B5EF4-FFF2-40B4-BE49-F238E27FC236}">
                <a16:creationId xmlns:a16="http://schemas.microsoft.com/office/drawing/2014/main" id="{C400D3FC-D80D-7749-A3A7-FCB83171A35D}"/>
              </a:ext>
            </a:extLst>
          </p:cNvPr>
          <p:cNvSpPr txBox="1"/>
          <p:nvPr/>
        </p:nvSpPr>
        <p:spPr>
          <a:xfrm>
            <a:off x="5556698" y="4268756"/>
            <a:ext cx="1730502"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Model sanity test</a:t>
            </a:r>
          </a:p>
        </p:txBody>
      </p:sp>
      <p:pic>
        <p:nvPicPr>
          <p:cNvPr id="40" name="Afbeelding 2">
            <a:extLst>
              <a:ext uri="{FF2B5EF4-FFF2-40B4-BE49-F238E27FC236}">
                <a16:creationId xmlns:a16="http://schemas.microsoft.com/office/drawing/2014/main" id="{749F7FB1-4AED-0045-B84F-B6DF78242015}"/>
              </a:ext>
            </a:extLst>
          </p:cNvPr>
          <p:cNvPicPr>
            <a:picLocks noChangeAspect="1"/>
          </p:cNvPicPr>
          <p:nvPr/>
        </p:nvPicPr>
        <p:blipFill>
          <a:blip r:embed="rId11"/>
          <a:stretch>
            <a:fillRect/>
          </a:stretch>
        </p:blipFill>
        <p:spPr>
          <a:xfrm>
            <a:off x="5799195" y="3666293"/>
            <a:ext cx="948747" cy="479024"/>
          </a:xfrm>
          <a:prstGeom prst="rect">
            <a:avLst/>
          </a:prstGeom>
        </p:spPr>
      </p:pic>
      <p:grpSp>
        <p:nvGrpSpPr>
          <p:cNvPr id="41" name="Group 326">
            <a:extLst>
              <a:ext uri="{FF2B5EF4-FFF2-40B4-BE49-F238E27FC236}">
                <a16:creationId xmlns:a16="http://schemas.microsoft.com/office/drawing/2014/main" id="{DDAFDF59-2A33-D14A-9546-DBBBAE6AFE39}"/>
              </a:ext>
            </a:extLst>
          </p:cNvPr>
          <p:cNvGrpSpPr>
            <a:grpSpLocks noChangeAspect="1"/>
          </p:cNvGrpSpPr>
          <p:nvPr/>
        </p:nvGrpSpPr>
        <p:grpSpPr bwMode="auto">
          <a:xfrm>
            <a:off x="287637" y="6073845"/>
            <a:ext cx="925120" cy="423987"/>
            <a:chOff x="6816" y="2557"/>
            <a:chExt cx="259" cy="136"/>
          </a:xfrm>
          <a:noFill/>
        </p:grpSpPr>
        <p:sp useBgFill="1">
          <p:nvSpPr>
            <p:cNvPr id="42" name="Freeform 328">
              <a:extLst>
                <a:ext uri="{FF2B5EF4-FFF2-40B4-BE49-F238E27FC236}">
                  <a16:creationId xmlns:a16="http://schemas.microsoft.com/office/drawing/2014/main" id="{5067C8C8-3406-244E-81F2-F864CD6422DE}"/>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useBgFill="1">
          <p:nvSpPr>
            <p:cNvPr id="43" name="Rectangle 327">
              <a:extLst>
                <a:ext uri="{FF2B5EF4-FFF2-40B4-BE49-F238E27FC236}">
                  <a16:creationId xmlns:a16="http://schemas.microsoft.com/office/drawing/2014/main" id="{7FCA6330-88F3-4A46-B134-2F4D4FDCA804}"/>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44" name="Afbeelding 8">
            <a:extLst>
              <a:ext uri="{FF2B5EF4-FFF2-40B4-BE49-F238E27FC236}">
                <a16:creationId xmlns:a16="http://schemas.microsoft.com/office/drawing/2014/main" id="{65463F58-47ED-7446-8B40-25D5948895A5}"/>
              </a:ext>
            </a:extLst>
          </p:cNvPr>
          <p:cNvPicPr>
            <a:picLocks noChangeAspect="1"/>
          </p:cNvPicPr>
          <p:nvPr/>
        </p:nvPicPr>
        <p:blipFill>
          <a:blip r:embed="rId12"/>
          <a:stretch>
            <a:fillRect/>
          </a:stretch>
        </p:blipFill>
        <p:spPr>
          <a:xfrm>
            <a:off x="876594" y="5802797"/>
            <a:ext cx="752151" cy="394879"/>
          </a:xfrm>
          <a:prstGeom prst="rect">
            <a:avLst/>
          </a:prstGeom>
        </p:spPr>
      </p:pic>
      <p:cxnSp>
        <p:nvCxnSpPr>
          <p:cNvPr id="45" name="Straight Arrow Connector 44">
            <a:extLst>
              <a:ext uri="{FF2B5EF4-FFF2-40B4-BE49-F238E27FC236}">
                <a16:creationId xmlns:a16="http://schemas.microsoft.com/office/drawing/2014/main" id="{89F83137-4B16-9940-B481-09D1B5045D6A}"/>
              </a:ext>
            </a:extLst>
          </p:cNvPr>
          <p:cNvCxnSpPr>
            <a:cxnSpLocks/>
          </p:cNvCxnSpPr>
          <p:nvPr/>
        </p:nvCxnSpPr>
        <p:spPr>
          <a:xfrm flipV="1">
            <a:off x="750197" y="4605648"/>
            <a:ext cx="0" cy="13945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79">
            <a:extLst>
              <a:ext uri="{FF2B5EF4-FFF2-40B4-BE49-F238E27FC236}">
                <a16:creationId xmlns:a16="http://schemas.microsoft.com/office/drawing/2014/main" id="{C1A76648-71A8-A04C-B676-B83DE47800DF}"/>
              </a:ext>
            </a:extLst>
          </p:cNvPr>
          <p:cNvSpPr txBox="1"/>
          <p:nvPr/>
        </p:nvSpPr>
        <p:spPr>
          <a:xfrm>
            <a:off x="732780" y="4782335"/>
            <a:ext cx="1192654" cy="80095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Version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changes</a:t>
            </a:r>
          </a:p>
        </p:txBody>
      </p:sp>
      <p:pic>
        <p:nvPicPr>
          <p:cNvPr id="46" name="Afbeelding 2">
            <a:extLst>
              <a:ext uri="{FF2B5EF4-FFF2-40B4-BE49-F238E27FC236}">
                <a16:creationId xmlns:a16="http://schemas.microsoft.com/office/drawing/2014/main" id="{5DCD89FE-EDD3-4FAD-BCDB-2BE08FC36EAB}"/>
              </a:ext>
            </a:extLst>
          </p:cNvPr>
          <p:cNvPicPr>
            <a:picLocks noChangeAspect="1"/>
          </p:cNvPicPr>
          <p:nvPr/>
        </p:nvPicPr>
        <p:blipFill>
          <a:blip r:embed="rId11"/>
          <a:stretch>
            <a:fillRect/>
          </a:stretch>
        </p:blipFill>
        <p:spPr>
          <a:xfrm>
            <a:off x="7437248" y="3675060"/>
            <a:ext cx="948747" cy="479024"/>
          </a:xfrm>
          <a:prstGeom prst="rect">
            <a:avLst/>
          </a:prstGeom>
        </p:spPr>
      </p:pic>
      <p:sp>
        <p:nvSpPr>
          <p:cNvPr id="47" name="Tekstvak 50">
            <a:extLst>
              <a:ext uri="{FF2B5EF4-FFF2-40B4-BE49-F238E27FC236}">
                <a16:creationId xmlns:a16="http://schemas.microsoft.com/office/drawing/2014/main" id="{7425169D-94F4-47F3-846E-3BA2BFD0F8A4}"/>
              </a:ext>
            </a:extLst>
          </p:cNvPr>
          <p:cNvSpPr txBox="1"/>
          <p:nvPr/>
        </p:nvSpPr>
        <p:spPr>
          <a:xfrm>
            <a:off x="7000139" y="4261264"/>
            <a:ext cx="1730502"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Model offline evaluation test</a:t>
            </a:r>
          </a:p>
        </p:txBody>
      </p:sp>
      <p:cxnSp>
        <p:nvCxnSpPr>
          <p:cNvPr id="49" name="Straight Arrow Connector 15">
            <a:extLst>
              <a:ext uri="{FF2B5EF4-FFF2-40B4-BE49-F238E27FC236}">
                <a16:creationId xmlns:a16="http://schemas.microsoft.com/office/drawing/2014/main" id="{370851B3-E687-4D2D-9199-3F5E3351EC4A}"/>
              </a:ext>
            </a:extLst>
          </p:cNvPr>
          <p:cNvCxnSpPr>
            <a:cxnSpLocks/>
          </p:cNvCxnSpPr>
          <p:nvPr/>
        </p:nvCxnSpPr>
        <p:spPr>
          <a:xfrm flipV="1">
            <a:off x="4149260" y="3905805"/>
            <a:ext cx="381972" cy="87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15">
            <a:extLst>
              <a:ext uri="{FF2B5EF4-FFF2-40B4-BE49-F238E27FC236}">
                <a16:creationId xmlns:a16="http://schemas.microsoft.com/office/drawing/2014/main" id="{AFEAEB09-517C-44AF-9C18-11DCDD551B31}"/>
              </a:ext>
            </a:extLst>
          </p:cNvPr>
          <p:cNvCxnSpPr>
            <a:cxnSpLocks/>
          </p:cNvCxnSpPr>
          <p:nvPr/>
        </p:nvCxnSpPr>
        <p:spPr>
          <a:xfrm>
            <a:off x="5326005" y="3863338"/>
            <a:ext cx="35073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15">
            <a:extLst>
              <a:ext uri="{FF2B5EF4-FFF2-40B4-BE49-F238E27FC236}">
                <a16:creationId xmlns:a16="http://schemas.microsoft.com/office/drawing/2014/main" id="{17CD44E1-5CFE-4CD0-8397-BE9625FE6A00}"/>
              </a:ext>
            </a:extLst>
          </p:cNvPr>
          <p:cNvCxnSpPr>
            <a:cxnSpLocks/>
          </p:cNvCxnSpPr>
          <p:nvPr/>
        </p:nvCxnSpPr>
        <p:spPr>
          <a:xfrm>
            <a:off x="6833460" y="3863338"/>
            <a:ext cx="55547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15">
            <a:extLst>
              <a:ext uri="{FF2B5EF4-FFF2-40B4-BE49-F238E27FC236}">
                <a16:creationId xmlns:a16="http://schemas.microsoft.com/office/drawing/2014/main" id="{8B2D70FE-2CC8-4F57-9203-B177E2322E42}"/>
              </a:ext>
            </a:extLst>
          </p:cNvPr>
          <p:cNvCxnSpPr>
            <a:cxnSpLocks/>
          </p:cNvCxnSpPr>
          <p:nvPr/>
        </p:nvCxnSpPr>
        <p:spPr>
          <a:xfrm flipV="1">
            <a:off x="2891827" y="3916678"/>
            <a:ext cx="381972" cy="87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kstvak 50">
            <a:extLst>
              <a:ext uri="{FF2B5EF4-FFF2-40B4-BE49-F238E27FC236}">
                <a16:creationId xmlns:a16="http://schemas.microsoft.com/office/drawing/2014/main" id="{FDA3D3C7-CBC7-4225-AB51-BFCA5EDD1BCA}"/>
              </a:ext>
            </a:extLst>
          </p:cNvPr>
          <p:cNvSpPr txBox="1"/>
          <p:nvPr/>
        </p:nvSpPr>
        <p:spPr>
          <a:xfrm>
            <a:off x="4186361" y="4999928"/>
            <a:ext cx="173050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Integration test</a:t>
            </a:r>
          </a:p>
        </p:txBody>
      </p:sp>
      <p:cxnSp>
        <p:nvCxnSpPr>
          <p:cNvPr id="54" name="Straight Arrow Connector 15">
            <a:extLst>
              <a:ext uri="{FF2B5EF4-FFF2-40B4-BE49-F238E27FC236}">
                <a16:creationId xmlns:a16="http://schemas.microsoft.com/office/drawing/2014/main" id="{F9176F18-DB9B-41B6-A909-46D3CD1C0600}"/>
              </a:ext>
            </a:extLst>
          </p:cNvPr>
          <p:cNvCxnSpPr>
            <a:cxnSpLocks/>
          </p:cNvCxnSpPr>
          <p:nvPr/>
        </p:nvCxnSpPr>
        <p:spPr>
          <a:xfrm>
            <a:off x="4186427" y="4162852"/>
            <a:ext cx="215676" cy="8474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15">
            <a:extLst>
              <a:ext uri="{FF2B5EF4-FFF2-40B4-BE49-F238E27FC236}">
                <a16:creationId xmlns:a16="http://schemas.microsoft.com/office/drawing/2014/main" id="{2DD019DD-43DA-477A-A0EA-AAE9765A718B}"/>
              </a:ext>
            </a:extLst>
          </p:cNvPr>
          <p:cNvCxnSpPr>
            <a:cxnSpLocks/>
          </p:cNvCxnSpPr>
          <p:nvPr/>
        </p:nvCxnSpPr>
        <p:spPr>
          <a:xfrm flipV="1">
            <a:off x="5701121" y="4268757"/>
            <a:ext cx="127575" cy="7858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Tekstvak 50">
            <a:extLst>
              <a:ext uri="{FF2B5EF4-FFF2-40B4-BE49-F238E27FC236}">
                <a16:creationId xmlns:a16="http://schemas.microsoft.com/office/drawing/2014/main" id="{4FC330A1-D75A-4854-B5DB-2253B5AC3F02}"/>
              </a:ext>
            </a:extLst>
          </p:cNvPr>
          <p:cNvSpPr txBox="1"/>
          <p:nvPr/>
        </p:nvSpPr>
        <p:spPr>
          <a:xfrm>
            <a:off x="1149494" y="6142267"/>
            <a:ext cx="1730502" cy="8494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2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Software engineer</a:t>
            </a:r>
          </a:p>
        </p:txBody>
      </p:sp>
      <p:sp>
        <p:nvSpPr>
          <p:cNvPr id="60" name="Tekstvak 50">
            <a:extLst>
              <a:ext uri="{FF2B5EF4-FFF2-40B4-BE49-F238E27FC236}">
                <a16:creationId xmlns:a16="http://schemas.microsoft.com/office/drawing/2014/main" id="{9DD88A53-3103-4AAA-A305-0BCAA5DF2EDF}"/>
              </a:ext>
            </a:extLst>
          </p:cNvPr>
          <p:cNvSpPr txBox="1"/>
          <p:nvPr/>
        </p:nvSpPr>
        <p:spPr>
          <a:xfrm>
            <a:off x="3959984" y="1288431"/>
            <a:ext cx="2313584"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2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 scientist</a:t>
            </a:r>
          </a:p>
        </p:txBody>
      </p:sp>
      <p:sp>
        <p:nvSpPr>
          <p:cNvPr id="61" name="Tekstvak 50">
            <a:extLst>
              <a:ext uri="{FF2B5EF4-FFF2-40B4-BE49-F238E27FC236}">
                <a16:creationId xmlns:a16="http://schemas.microsoft.com/office/drawing/2014/main" id="{E866CF02-134F-42D5-93B9-DB673EB73F5B}"/>
              </a:ext>
            </a:extLst>
          </p:cNvPr>
          <p:cNvSpPr txBox="1"/>
          <p:nvPr/>
        </p:nvSpPr>
        <p:spPr>
          <a:xfrm>
            <a:off x="3507946" y="5543853"/>
            <a:ext cx="3356323"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2400" b="0" i="0" u="none" strike="noStrike" kern="1200" cap="none" spc="0" normalizeH="0" baseline="0" noProof="0">
                <a:ln>
                  <a:noFill/>
                </a:ln>
                <a:solidFill>
                  <a:srgbClr val="C00000"/>
                </a:solidFill>
                <a:effectLst/>
                <a:uLnTx/>
                <a:uFillTx/>
                <a:latin typeface="Segoe UI Semilight"/>
                <a:ea typeface="+mn-ea"/>
                <a:cs typeface="+mn-cs"/>
              </a:rPr>
              <a:t>Build pipeline</a:t>
            </a:r>
          </a:p>
        </p:txBody>
      </p:sp>
      <p:pic>
        <p:nvPicPr>
          <p:cNvPr id="62" name="Afbeelding 2">
            <a:extLst>
              <a:ext uri="{FF2B5EF4-FFF2-40B4-BE49-F238E27FC236}">
                <a16:creationId xmlns:a16="http://schemas.microsoft.com/office/drawing/2014/main" id="{861011C5-D89E-4D16-96CB-BFAC5ED04A2C}"/>
              </a:ext>
            </a:extLst>
          </p:cNvPr>
          <p:cNvPicPr>
            <a:picLocks noChangeAspect="1"/>
          </p:cNvPicPr>
          <p:nvPr/>
        </p:nvPicPr>
        <p:blipFill>
          <a:blip r:embed="rId11"/>
          <a:stretch>
            <a:fillRect/>
          </a:stretch>
        </p:blipFill>
        <p:spPr>
          <a:xfrm>
            <a:off x="2006619" y="3749635"/>
            <a:ext cx="948747" cy="479024"/>
          </a:xfrm>
          <a:prstGeom prst="rect">
            <a:avLst/>
          </a:prstGeom>
        </p:spPr>
      </p:pic>
      <p:sp>
        <p:nvSpPr>
          <p:cNvPr id="63" name="Tekstvak 50">
            <a:extLst>
              <a:ext uri="{FF2B5EF4-FFF2-40B4-BE49-F238E27FC236}">
                <a16:creationId xmlns:a16="http://schemas.microsoft.com/office/drawing/2014/main" id="{DAF33E4A-52C9-4C09-AA5F-E6E856D5CB5F}"/>
              </a:ext>
            </a:extLst>
          </p:cNvPr>
          <p:cNvSpPr txBox="1"/>
          <p:nvPr/>
        </p:nvSpPr>
        <p:spPr>
          <a:xfrm>
            <a:off x="1751260" y="4204907"/>
            <a:ext cx="1558552"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Code unit test</a:t>
            </a:r>
          </a:p>
        </p:txBody>
      </p:sp>
    </p:spTree>
    <p:extLst>
      <p:ext uri="{BB962C8B-B14F-4D97-AF65-F5344CB8AC3E}">
        <p14:creationId xmlns:p14="http://schemas.microsoft.com/office/powerpoint/2010/main" val="189546997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AAF1A-1500-4C13-BC4B-807E391F72B2}"/>
              </a:ext>
            </a:extLst>
          </p:cNvPr>
          <p:cNvSpPr>
            <a:spLocks noGrp="1"/>
          </p:cNvSpPr>
          <p:nvPr>
            <p:ph type="title"/>
          </p:nvPr>
        </p:nvSpPr>
        <p:spPr>
          <a:xfrm>
            <a:off x="1760415" y="198559"/>
            <a:ext cx="9737578" cy="619444"/>
          </a:xfrm>
        </p:spPr>
        <p:txBody>
          <a:bodyPr/>
          <a:lstStyle/>
          <a:p>
            <a:r>
              <a:rPr lang="en-US"/>
              <a:t>Q&amp;A               /          Next steps</a:t>
            </a:r>
          </a:p>
        </p:txBody>
      </p:sp>
      <p:pic>
        <p:nvPicPr>
          <p:cNvPr id="3" name="Picture 2">
            <a:extLst>
              <a:ext uri="{FF2B5EF4-FFF2-40B4-BE49-F238E27FC236}">
                <a16:creationId xmlns:a16="http://schemas.microsoft.com/office/drawing/2014/main" id="{218DEC89-8BE4-4253-B632-24F6521416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96" y="1045698"/>
            <a:ext cx="2438400" cy="2438400"/>
          </a:xfrm>
          <a:prstGeom prst="rect">
            <a:avLst/>
          </a:prstGeom>
        </p:spPr>
      </p:pic>
      <p:pic>
        <p:nvPicPr>
          <p:cNvPr id="4" name="Picture 3">
            <a:extLst>
              <a:ext uri="{FF2B5EF4-FFF2-40B4-BE49-F238E27FC236}">
                <a16:creationId xmlns:a16="http://schemas.microsoft.com/office/drawing/2014/main" id="{88A7CF8F-FE58-4EAF-B11A-9FDED5FD277A}"/>
              </a:ext>
            </a:extLst>
          </p:cNvPr>
          <p:cNvPicPr>
            <a:picLocks noChangeAspect="1"/>
          </p:cNvPicPr>
          <p:nvPr/>
        </p:nvPicPr>
        <p:blipFill>
          <a:blip r:embed="rId3"/>
          <a:stretch>
            <a:fillRect/>
          </a:stretch>
        </p:blipFill>
        <p:spPr>
          <a:xfrm>
            <a:off x="2532197" y="3484098"/>
            <a:ext cx="2378439" cy="2438400"/>
          </a:xfrm>
          <a:prstGeom prst="rect">
            <a:avLst/>
          </a:prstGeom>
        </p:spPr>
      </p:pic>
      <p:sp>
        <p:nvSpPr>
          <p:cNvPr id="5" name="TextBox 4">
            <a:extLst>
              <a:ext uri="{FF2B5EF4-FFF2-40B4-BE49-F238E27FC236}">
                <a16:creationId xmlns:a16="http://schemas.microsoft.com/office/drawing/2014/main" id="{F42903D1-09B4-435D-A714-B9FC613934AD}"/>
              </a:ext>
            </a:extLst>
          </p:cNvPr>
          <p:cNvSpPr txBox="1"/>
          <p:nvPr/>
        </p:nvSpPr>
        <p:spPr>
          <a:xfrm>
            <a:off x="10520046" y="6096000"/>
            <a:ext cx="16699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 Bill Watterson</a:t>
            </a:r>
          </a:p>
        </p:txBody>
      </p:sp>
      <p:pic>
        <p:nvPicPr>
          <p:cNvPr id="6" name="Picture 5">
            <a:extLst>
              <a:ext uri="{FF2B5EF4-FFF2-40B4-BE49-F238E27FC236}">
                <a16:creationId xmlns:a16="http://schemas.microsoft.com/office/drawing/2014/main" id="{D96223C4-FEF0-4FF7-8300-DDA076419888}"/>
              </a:ext>
            </a:extLst>
          </p:cNvPr>
          <p:cNvPicPr>
            <a:picLocks noChangeAspect="1"/>
          </p:cNvPicPr>
          <p:nvPr/>
        </p:nvPicPr>
        <p:blipFill>
          <a:blip r:embed="rId4"/>
          <a:stretch>
            <a:fillRect/>
          </a:stretch>
        </p:blipFill>
        <p:spPr>
          <a:xfrm>
            <a:off x="8284992" y="1571625"/>
            <a:ext cx="2552700" cy="3714750"/>
          </a:xfrm>
          <a:prstGeom prst="rect">
            <a:avLst/>
          </a:prstGeom>
        </p:spPr>
      </p:pic>
    </p:spTree>
    <p:extLst>
      <p:ext uri="{BB962C8B-B14F-4D97-AF65-F5344CB8AC3E}">
        <p14:creationId xmlns:p14="http://schemas.microsoft.com/office/powerpoint/2010/main" val="11560193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07A67E-DED1-46CA-9423-3733099C564B}"/>
              </a:ext>
            </a:extLst>
          </p:cNvPr>
          <p:cNvSpPr txBox="1">
            <a:spLocks/>
          </p:cNvSpPr>
          <p:nvPr/>
        </p:nvSpPr>
        <p:spPr>
          <a:xfrm>
            <a:off x="1" y="0"/>
            <a:ext cx="2117034" cy="163001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IoT PoC Architecture</a:t>
            </a:r>
          </a:p>
          <a:p>
            <a:r>
              <a:rPr lang="en-US" sz="2800" dirty="0"/>
              <a:t>alternative</a:t>
            </a:r>
          </a:p>
        </p:txBody>
      </p:sp>
      <p:pic>
        <p:nvPicPr>
          <p:cNvPr id="2" name="Picture 1">
            <a:extLst>
              <a:ext uri="{FF2B5EF4-FFF2-40B4-BE49-F238E27FC236}">
                <a16:creationId xmlns:a16="http://schemas.microsoft.com/office/drawing/2014/main" id="{2129FF6F-1648-46CE-AABB-292641642E0F}"/>
              </a:ext>
            </a:extLst>
          </p:cNvPr>
          <p:cNvPicPr>
            <a:picLocks noChangeAspect="1"/>
          </p:cNvPicPr>
          <p:nvPr/>
        </p:nvPicPr>
        <p:blipFill>
          <a:blip r:embed="rId3"/>
          <a:stretch>
            <a:fillRect/>
          </a:stretch>
        </p:blipFill>
        <p:spPr>
          <a:xfrm>
            <a:off x="2540740" y="3952"/>
            <a:ext cx="9252038" cy="6854048"/>
          </a:xfrm>
          <a:prstGeom prst="rect">
            <a:avLst/>
          </a:prstGeom>
        </p:spPr>
      </p:pic>
      <p:sp>
        <p:nvSpPr>
          <p:cNvPr id="5" name="Title 1">
            <a:extLst>
              <a:ext uri="{FF2B5EF4-FFF2-40B4-BE49-F238E27FC236}">
                <a16:creationId xmlns:a16="http://schemas.microsoft.com/office/drawing/2014/main" id="{FE40C09D-F0DB-46CE-A2CB-F3ABDF7DA2E8}"/>
              </a:ext>
            </a:extLst>
          </p:cNvPr>
          <p:cNvSpPr txBox="1">
            <a:spLocks/>
          </p:cNvSpPr>
          <p:nvPr/>
        </p:nvSpPr>
        <p:spPr>
          <a:xfrm>
            <a:off x="0" y="1310309"/>
            <a:ext cx="2117034" cy="5483087"/>
          </a:xfrm>
          <a:prstGeom prst="rect">
            <a:avLst/>
          </a:prstGeom>
        </p:spPr>
        <p:txBody>
          <a:bodyPr vert="horz" lIns="91440" tIns="45720" rIns="91440" bIns="45720" rtlCol="0" anchor="t"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This alternative does not require sending data across the Legacy IaaS Network / Critical Data Zone barrier.  The Cloudera cluster would have to be given access to the Blob storage location where the IoT Hub lands the data.  The storage account could also be attached to the Cloudera Network, via a Service Endpoint. The IoT data would follow the data ingress pattern currently used for other data in the Cloudera  Cluster.</a:t>
            </a:r>
          </a:p>
        </p:txBody>
      </p:sp>
    </p:spTree>
    <p:extLst>
      <p:ext uri="{BB962C8B-B14F-4D97-AF65-F5344CB8AC3E}">
        <p14:creationId xmlns:p14="http://schemas.microsoft.com/office/powerpoint/2010/main" val="2461577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07A67E-DED1-46CA-9423-3733099C564B}"/>
              </a:ext>
            </a:extLst>
          </p:cNvPr>
          <p:cNvSpPr txBox="1">
            <a:spLocks/>
          </p:cNvSpPr>
          <p:nvPr/>
        </p:nvSpPr>
        <p:spPr>
          <a:xfrm>
            <a:off x="1" y="0"/>
            <a:ext cx="2117034" cy="163001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IoT PoC Architecture</a:t>
            </a:r>
          </a:p>
          <a:p>
            <a:r>
              <a:rPr lang="en-US" sz="2800" dirty="0"/>
              <a:t>alternative</a:t>
            </a:r>
          </a:p>
        </p:txBody>
      </p:sp>
      <p:pic>
        <p:nvPicPr>
          <p:cNvPr id="2" name="Picture 1">
            <a:extLst>
              <a:ext uri="{FF2B5EF4-FFF2-40B4-BE49-F238E27FC236}">
                <a16:creationId xmlns:a16="http://schemas.microsoft.com/office/drawing/2014/main" id="{B066B453-FC26-4C72-B823-AE1B70E0F8C0}"/>
              </a:ext>
            </a:extLst>
          </p:cNvPr>
          <p:cNvPicPr>
            <a:picLocks noChangeAspect="1"/>
          </p:cNvPicPr>
          <p:nvPr/>
        </p:nvPicPr>
        <p:blipFill>
          <a:blip r:embed="rId3"/>
          <a:stretch>
            <a:fillRect/>
          </a:stretch>
        </p:blipFill>
        <p:spPr>
          <a:xfrm>
            <a:off x="2476139" y="0"/>
            <a:ext cx="9242097" cy="6846684"/>
          </a:xfrm>
          <a:prstGeom prst="rect">
            <a:avLst/>
          </a:prstGeom>
        </p:spPr>
      </p:pic>
      <p:sp>
        <p:nvSpPr>
          <p:cNvPr id="5" name="Title 1">
            <a:extLst>
              <a:ext uri="{FF2B5EF4-FFF2-40B4-BE49-F238E27FC236}">
                <a16:creationId xmlns:a16="http://schemas.microsoft.com/office/drawing/2014/main" id="{A9B24ABF-1B4A-44EF-8AFF-BB85D73EABF3}"/>
              </a:ext>
            </a:extLst>
          </p:cNvPr>
          <p:cNvSpPr txBox="1">
            <a:spLocks/>
          </p:cNvSpPr>
          <p:nvPr/>
        </p:nvSpPr>
        <p:spPr>
          <a:xfrm>
            <a:off x="0" y="1310309"/>
            <a:ext cx="2117034" cy="548308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This alternative builds on the previous one, just calling out various other PaaS services available to be able to shape, analyze, report over and </a:t>
            </a:r>
            <a:r>
              <a:rPr lang="en-US" sz="1800"/>
              <a:t>reason over the data.</a:t>
            </a:r>
            <a:endParaRPr lang="en-US" sz="1800" dirty="0"/>
          </a:p>
        </p:txBody>
      </p:sp>
    </p:spTree>
    <p:extLst>
      <p:ext uri="{BB962C8B-B14F-4D97-AF65-F5344CB8AC3E}">
        <p14:creationId xmlns:p14="http://schemas.microsoft.com/office/powerpoint/2010/main" val="268525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A6768-C60C-4ACA-A57E-01378D5562EF}"/>
              </a:ext>
            </a:extLst>
          </p:cNvPr>
          <p:cNvSpPr>
            <a:spLocks noGrp="1"/>
          </p:cNvSpPr>
          <p:nvPr>
            <p:ph type="title"/>
          </p:nvPr>
        </p:nvSpPr>
        <p:spPr>
          <a:xfrm>
            <a:off x="838200" y="0"/>
            <a:ext cx="10515600" cy="564184"/>
          </a:xfrm>
        </p:spPr>
        <p:txBody>
          <a:bodyPr>
            <a:normAutofit fontScale="90000"/>
          </a:bodyPr>
          <a:lstStyle/>
          <a:p>
            <a:r>
              <a:rPr lang="en-US" dirty="0"/>
              <a:t>Objective</a:t>
            </a:r>
          </a:p>
        </p:txBody>
      </p:sp>
      <p:sp>
        <p:nvSpPr>
          <p:cNvPr id="3" name="Content Placeholder 2">
            <a:extLst>
              <a:ext uri="{FF2B5EF4-FFF2-40B4-BE49-F238E27FC236}">
                <a16:creationId xmlns:a16="http://schemas.microsoft.com/office/drawing/2014/main" id="{5E2FB856-35C8-480E-982D-D81440BCF5F9}"/>
              </a:ext>
            </a:extLst>
          </p:cNvPr>
          <p:cNvSpPr>
            <a:spLocks noGrp="1"/>
          </p:cNvSpPr>
          <p:nvPr>
            <p:ph idx="1"/>
          </p:nvPr>
        </p:nvSpPr>
        <p:spPr>
          <a:xfrm>
            <a:off x="838200" y="608082"/>
            <a:ext cx="10515600" cy="4351338"/>
          </a:xfrm>
        </p:spPr>
        <p:txBody>
          <a:bodyPr/>
          <a:lstStyle/>
          <a:p>
            <a:r>
              <a:rPr lang="en-US" sz="3200" dirty="0"/>
              <a:t>Equip each student with the Azure machine learning tools they can apply immediately</a:t>
            </a:r>
          </a:p>
          <a:p>
            <a:endParaRPr lang="en-US" dirty="0"/>
          </a:p>
          <a:p>
            <a:endParaRPr lang="en-US" dirty="0"/>
          </a:p>
          <a:p>
            <a:endParaRPr lang="en-US" dirty="0"/>
          </a:p>
          <a:p>
            <a:r>
              <a:rPr lang="en-US" dirty="0"/>
              <a:t>In the words of RW Murphy:</a:t>
            </a:r>
          </a:p>
          <a:p>
            <a:pPr lvl="1"/>
            <a:r>
              <a:rPr lang="en-US" dirty="0"/>
              <a:t>Slightly overwork the student who has average familiarity with the material</a:t>
            </a:r>
          </a:p>
          <a:p>
            <a:pPr lvl="1"/>
            <a:r>
              <a:rPr lang="en-US" dirty="0"/>
              <a:t>While not discouraging students who are brand new to the material</a:t>
            </a:r>
          </a:p>
          <a:p>
            <a:pPr lvl="1"/>
            <a:r>
              <a:rPr lang="en-US" dirty="0"/>
              <a:t>And still challenging the students who are more familiar with the material</a:t>
            </a:r>
          </a:p>
          <a:p>
            <a:pPr lvl="1"/>
            <a:endParaRPr lang="en-US" dirty="0"/>
          </a:p>
        </p:txBody>
      </p:sp>
    </p:spTree>
    <p:extLst>
      <p:ext uri="{BB962C8B-B14F-4D97-AF65-F5344CB8AC3E}">
        <p14:creationId xmlns:p14="http://schemas.microsoft.com/office/powerpoint/2010/main" val="596701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A6768-C60C-4ACA-A57E-01378D5562EF}"/>
              </a:ext>
            </a:extLst>
          </p:cNvPr>
          <p:cNvSpPr>
            <a:spLocks noGrp="1"/>
          </p:cNvSpPr>
          <p:nvPr>
            <p:ph type="title"/>
          </p:nvPr>
        </p:nvSpPr>
        <p:spPr>
          <a:xfrm>
            <a:off x="838200" y="0"/>
            <a:ext cx="10515600" cy="452387"/>
          </a:xfrm>
        </p:spPr>
        <p:txBody>
          <a:bodyPr>
            <a:noAutofit/>
          </a:bodyPr>
          <a:lstStyle/>
          <a:p>
            <a:r>
              <a:rPr lang="en-US" sz="3200" dirty="0"/>
              <a:t>Agenda</a:t>
            </a:r>
          </a:p>
        </p:txBody>
      </p:sp>
      <p:sp>
        <p:nvSpPr>
          <p:cNvPr id="3" name="Content Placeholder 2">
            <a:extLst>
              <a:ext uri="{FF2B5EF4-FFF2-40B4-BE49-F238E27FC236}">
                <a16:creationId xmlns:a16="http://schemas.microsoft.com/office/drawing/2014/main" id="{5E2FB856-35C8-480E-982D-D81440BCF5F9}"/>
              </a:ext>
            </a:extLst>
          </p:cNvPr>
          <p:cNvSpPr>
            <a:spLocks noGrp="1"/>
          </p:cNvSpPr>
          <p:nvPr>
            <p:ph idx="1"/>
          </p:nvPr>
        </p:nvSpPr>
        <p:spPr>
          <a:xfrm>
            <a:off x="838200" y="452387"/>
            <a:ext cx="10515600" cy="6405613"/>
          </a:xfrm>
        </p:spPr>
        <p:txBody>
          <a:bodyPr>
            <a:normAutofit fontScale="47500" lnSpcReduction="20000"/>
          </a:bodyPr>
          <a:lstStyle/>
          <a:p>
            <a:pPr marL="0" indent="0">
              <a:buNone/>
            </a:pPr>
            <a:r>
              <a:rPr lang="en-US" b="1" dirty="0"/>
              <a:t>Day 1</a:t>
            </a:r>
          </a:p>
          <a:p>
            <a:pPr lvl="0"/>
            <a:r>
              <a:rPr lang="en-US" dirty="0"/>
              <a:t>Setting up your Data Science VM to work as your portal into the Azure Machine Learning service and </a:t>
            </a:r>
            <a:r>
              <a:rPr lang="en-US" dirty="0" err="1"/>
              <a:t>MLOps</a:t>
            </a:r>
            <a:r>
              <a:rPr lang="en-US" dirty="0"/>
              <a:t> for data science</a:t>
            </a:r>
          </a:p>
          <a:p>
            <a:pPr lvl="0"/>
            <a:r>
              <a:rPr lang="en-US" dirty="0"/>
              <a:t>Azure Machine Learning service</a:t>
            </a:r>
          </a:p>
          <a:p>
            <a:pPr lvl="1"/>
            <a:r>
              <a:rPr lang="en-US" dirty="0"/>
              <a:t>Data prep</a:t>
            </a:r>
          </a:p>
          <a:p>
            <a:pPr lvl="1"/>
            <a:r>
              <a:rPr lang="en-US" dirty="0"/>
              <a:t>Model training</a:t>
            </a:r>
          </a:p>
          <a:p>
            <a:pPr lvl="1"/>
            <a:r>
              <a:rPr lang="en-US" dirty="0"/>
              <a:t>Model training on Azure ML service compute</a:t>
            </a:r>
          </a:p>
          <a:p>
            <a:pPr lvl="1"/>
            <a:r>
              <a:rPr lang="en-US" dirty="0"/>
              <a:t>Model operationalization – including deployment and monitoring</a:t>
            </a:r>
          </a:p>
          <a:p>
            <a:pPr lvl="0"/>
            <a:r>
              <a:rPr lang="en-US" dirty="0"/>
              <a:t>Azure Databricks</a:t>
            </a:r>
          </a:p>
          <a:p>
            <a:pPr lvl="1"/>
            <a:r>
              <a:rPr lang="en-US" dirty="0"/>
              <a:t>Workspace setup / cluster setup / Python ADB intro / RDD vs </a:t>
            </a:r>
            <a:r>
              <a:rPr lang="en-US" dirty="0" err="1"/>
              <a:t>Dataframe</a:t>
            </a:r>
            <a:r>
              <a:rPr lang="en-US" dirty="0"/>
              <a:t> vs Dataset</a:t>
            </a:r>
          </a:p>
          <a:p>
            <a:pPr lvl="1"/>
            <a:r>
              <a:rPr lang="en-US" dirty="0"/>
              <a:t>Data prep / Model training</a:t>
            </a:r>
          </a:p>
          <a:p>
            <a:pPr lvl="1"/>
            <a:r>
              <a:rPr lang="en-US" dirty="0"/>
              <a:t>Model operationalization</a:t>
            </a:r>
          </a:p>
          <a:p>
            <a:pPr lvl="1"/>
            <a:endParaRPr lang="en-US" dirty="0"/>
          </a:p>
          <a:p>
            <a:r>
              <a:rPr lang="en-US" dirty="0"/>
              <a:t>Homework assignment / recap / Q&amp;A</a:t>
            </a:r>
          </a:p>
          <a:p>
            <a:endParaRPr lang="en-US" dirty="0"/>
          </a:p>
          <a:p>
            <a:pPr marL="0" indent="0">
              <a:buNone/>
            </a:pPr>
            <a:r>
              <a:rPr lang="en-US" b="1" dirty="0"/>
              <a:t>Day 2</a:t>
            </a:r>
          </a:p>
          <a:p>
            <a:r>
              <a:rPr lang="en-US" dirty="0"/>
              <a:t>Azure Databricks continued – special guests Terry and Ron from Databricks, live via satellite from the DFC</a:t>
            </a:r>
          </a:p>
          <a:p>
            <a:pPr lvl="0"/>
            <a:endParaRPr lang="en-US" dirty="0"/>
          </a:p>
          <a:p>
            <a:pPr lvl="0"/>
            <a:r>
              <a:rPr lang="en-US" dirty="0"/>
              <a:t>Cognitive Services</a:t>
            </a:r>
          </a:p>
          <a:p>
            <a:pPr lvl="1"/>
            <a:r>
              <a:rPr lang="en-US" dirty="0"/>
              <a:t>Image classification</a:t>
            </a:r>
          </a:p>
          <a:p>
            <a:pPr lvl="1"/>
            <a:r>
              <a:rPr lang="en-US" dirty="0"/>
              <a:t>Handwriting recognition</a:t>
            </a:r>
          </a:p>
          <a:p>
            <a:pPr lvl="1"/>
            <a:endParaRPr lang="en-US" dirty="0"/>
          </a:p>
          <a:p>
            <a:pPr lvl="0"/>
            <a:r>
              <a:rPr lang="en-US" dirty="0"/>
              <a:t>Azure ML Studio</a:t>
            </a:r>
          </a:p>
          <a:p>
            <a:pPr lvl="1"/>
            <a:r>
              <a:rPr lang="en-US" dirty="0"/>
              <a:t>A quick introduction on the tool for the citizen data scientist</a:t>
            </a:r>
          </a:p>
          <a:p>
            <a:pPr lvl="1"/>
            <a:r>
              <a:rPr lang="en-US" dirty="0"/>
              <a:t>Model training</a:t>
            </a:r>
          </a:p>
          <a:p>
            <a:pPr lvl="1"/>
            <a:r>
              <a:rPr lang="en-US" dirty="0"/>
              <a:t>Model operationalization</a:t>
            </a:r>
          </a:p>
          <a:p>
            <a:pPr marL="0" indent="0">
              <a:buNone/>
            </a:pPr>
            <a:r>
              <a:rPr lang="en-US" dirty="0"/>
              <a:t> </a:t>
            </a:r>
          </a:p>
          <a:p>
            <a:pPr lvl="0"/>
            <a:r>
              <a:rPr lang="en-US" dirty="0"/>
              <a:t>More on the Team Data Science Process and </a:t>
            </a:r>
            <a:r>
              <a:rPr lang="en-US" dirty="0" err="1"/>
              <a:t>MLOps</a:t>
            </a:r>
            <a:r>
              <a:rPr lang="en-US" dirty="0"/>
              <a:t> </a:t>
            </a:r>
          </a:p>
          <a:p>
            <a:pPr lvl="0"/>
            <a:r>
              <a:rPr lang="en-US" dirty="0"/>
              <a:t>Wrap-up next steps</a:t>
            </a:r>
          </a:p>
          <a:p>
            <a:pPr marL="457200" lvl="1" indent="0">
              <a:buNone/>
            </a:pPr>
            <a:endParaRPr lang="en-US" dirty="0"/>
          </a:p>
        </p:txBody>
      </p:sp>
    </p:spTree>
    <p:extLst>
      <p:ext uri="{BB962C8B-B14F-4D97-AF65-F5344CB8AC3E}">
        <p14:creationId xmlns:p14="http://schemas.microsoft.com/office/powerpoint/2010/main" val="2723463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BB12-A87F-46AE-AB17-711C331FE583}"/>
              </a:ext>
            </a:extLst>
          </p:cNvPr>
          <p:cNvSpPr>
            <a:spLocks noGrp="1"/>
          </p:cNvSpPr>
          <p:nvPr>
            <p:ph type="title"/>
          </p:nvPr>
        </p:nvSpPr>
        <p:spPr>
          <a:xfrm>
            <a:off x="838200" y="1"/>
            <a:ext cx="10515600" cy="668956"/>
          </a:xfrm>
        </p:spPr>
        <p:txBody>
          <a:bodyPr>
            <a:normAutofit fontScale="90000"/>
          </a:bodyPr>
          <a:lstStyle/>
          <a:p>
            <a:r>
              <a:rPr lang="en-US" dirty="0"/>
              <a:t>Best practices</a:t>
            </a:r>
          </a:p>
        </p:txBody>
      </p:sp>
      <p:sp>
        <p:nvSpPr>
          <p:cNvPr id="3" name="Content Placeholder 2">
            <a:extLst>
              <a:ext uri="{FF2B5EF4-FFF2-40B4-BE49-F238E27FC236}">
                <a16:creationId xmlns:a16="http://schemas.microsoft.com/office/drawing/2014/main" id="{7C2D8A43-0ABB-42EA-9106-E0B98AB0864B}"/>
              </a:ext>
            </a:extLst>
          </p:cNvPr>
          <p:cNvSpPr>
            <a:spLocks noGrp="1"/>
          </p:cNvSpPr>
          <p:nvPr>
            <p:ph idx="1"/>
          </p:nvPr>
        </p:nvSpPr>
        <p:spPr>
          <a:xfrm>
            <a:off x="838200" y="726708"/>
            <a:ext cx="10515600" cy="6131292"/>
          </a:xfrm>
        </p:spPr>
        <p:txBody>
          <a:bodyPr>
            <a:normAutofit fontScale="85000" lnSpcReduction="20000"/>
          </a:bodyPr>
          <a:lstStyle/>
          <a:p>
            <a:r>
              <a:rPr lang="en-US" dirty="0"/>
              <a:t>Shut off your DSVM from the portal any time you’re not using it</a:t>
            </a:r>
          </a:p>
          <a:p>
            <a:r>
              <a:rPr lang="en-US" dirty="0"/>
              <a:t>Set up an auto-shutdown rule for the DSVM just in case</a:t>
            </a:r>
          </a:p>
          <a:p>
            <a:r>
              <a:rPr lang="en-US" dirty="0"/>
              <a:t>For the cautious:  before shutting down DSVM</a:t>
            </a:r>
          </a:p>
          <a:p>
            <a:pPr lvl="1"/>
            <a:r>
              <a:rPr lang="en-US" dirty="0"/>
              <a:t>Save all notebooks</a:t>
            </a:r>
          </a:p>
          <a:p>
            <a:pPr lvl="1"/>
            <a:r>
              <a:rPr lang="en-US" dirty="0"/>
              <a:t>Go to the running notebooks tab and shut down any running notebooks</a:t>
            </a:r>
          </a:p>
          <a:p>
            <a:pPr lvl="1"/>
            <a:r>
              <a:rPr lang="en-US" dirty="0"/>
              <a:t>Click into the command window that runs the notebooks and control-c</a:t>
            </a:r>
          </a:p>
          <a:p>
            <a:pPr lvl="1"/>
            <a:endParaRPr lang="en-US" dirty="0"/>
          </a:p>
          <a:p>
            <a:r>
              <a:rPr lang="en-US" dirty="0"/>
              <a:t>Be sure your AZ ML compute have min </a:t>
            </a:r>
            <a:r>
              <a:rPr lang="en-US" dirty="0" err="1"/>
              <a:t>cpu</a:t>
            </a:r>
            <a:r>
              <a:rPr lang="en-US" dirty="0"/>
              <a:t> = 0 (auto shutoff)</a:t>
            </a:r>
          </a:p>
          <a:p>
            <a:endParaRPr lang="en-US" dirty="0"/>
          </a:p>
          <a:p>
            <a:endParaRPr lang="en-US" dirty="0"/>
          </a:p>
          <a:p>
            <a:r>
              <a:rPr lang="en-US" dirty="0"/>
              <a:t>Be sure your Azure Databricks clusters have an auto shutdown time and use </a:t>
            </a:r>
            <a:r>
              <a:rPr lang="en-US" dirty="0" err="1"/>
              <a:t>autoscale</a:t>
            </a:r>
            <a:r>
              <a:rPr lang="en-US" dirty="0"/>
              <a:t> 1 worker min – n workers max </a:t>
            </a:r>
          </a:p>
          <a:p>
            <a:pPr lvl="1"/>
            <a:endParaRPr lang="en-US" dirty="0"/>
          </a:p>
          <a:p>
            <a:pPr lvl="1"/>
            <a:endParaRPr lang="en-US" dirty="0"/>
          </a:p>
          <a:p>
            <a:pPr lvl="1"/>
            <a:endParaRPr lang="en-US" dirty="0"/>
          </a:p>
          <a:p>
            <a:pPr marL="0" indent="0">
              <a:buNone/>
            </a:pPr>
            <a:r>
              <a:rPr lang="en-US" dirty="0"/>
              <a:t>This deck and other materials are available at:</a:t>
            </a:r>
          </a:p>
          <a:p>
            <a:pPr marL="0" indent="0">
              <a:buNone/>
            </a:pPr>
            <a:r>
              <a:rPr lang="en-US" dirty="0">
                <a:hlinkClick r:id="rId2"/>
              </a:rPr>
              <a:t>http://github.com/delbert/azml</a:t>
            </a:r>
            <a:r>
              <a:rPr lang="en-US" dirty="0"/>
              <a:t> </a:t>
            </a:r>
          </a:p>
        </p:txBody>
      </p:sp>
    </p:spTree>
    <p:extLst>
      <p:ext uri="{BB962C8B-B14F-4D97-AF65-F5344CB8AC3E}">
        <p14:creationId xmlns:p14="http://schemas.microsoft.com/office/powerpoint/2010/main" val="26946859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jt.GJKZ0gEK3IGHKgaodD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H.1sGai3UOC4ptG_lG1k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L5gH9kVU0kuHdBfCqVWhd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H.1sGai3UOC4ptG_lG1k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H.1sGai3UOC4ptG_lG1k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4812</TotalTime>
  <Words>2518</Words>
  <Application>Microsoft Office PowerPoint</Application>
  <PresentationFormat>Widescreen</PresentationFormat>
  <Paragraphs>435</Paragraphs>
  <Slides>41</Slides>
  <Notes>13</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41</vt:i4>
      </vt:variant>
    </vt:vector>
  </HeadingPairs>
  <TitlesOfParts>
    <vt:vector size="52" baseType="lpstr">
      <vt:lpstr>Arial</vt:lpstr>
      <vt:lpstr>Calibri</vt:lpstr>
      <vt:lpstr>Calibri Light</vt:lpstr>
      <vt:lpstr>Segoe UI</vt:lpstr>
      <vt:lpstr>Segoe UI Light</vt:lpstr>
      <vt:lpstr>Segoe UI Semibold</vt:lpstr>
      <vt:lpstr>Segoe UI Semilight</vt:lpstr>
      <vt:lpstr>Wingdings</vt:lpstr>
      <vt:lpstr>Office Theme</vt:lpstr>
      <vt:lpstr>5-50111_Build 2017_LIGHT GRAY TEMPLATE</vt:lpstr>
      <vt:lpstr>think-cell Slide</vt:lpstr>
      <vt:lpstr>Machine Learning in Azure </vt:lpstr>
      <vt:lpstr>PowerPoint Presentation</vt:lpstr>
      <vt:lpstr>PowerPoint Presentation</vt:lpstr>
      <vt:lpstr>PowerPoint Presentation</vt:lpstr>
      <vt:lpstr>PowerPoint Presentation</vt:lpstr>
      <vt:lpstr>PowerPoint Presentation</vt:lpstr>
      <vt:lpstr>Objective</vt:lpstr>
      <vt:lpstr>Agenda</vt:lpstr>
      <vt:lpstr>Best practices</vt:lpstr>
      <vt:lpstr>Setting up Azure Machine Learning service</vt:lpstr>
      <vt:lpstr>Setting up Azure ML - DSVM / Linux</vt:lpstr>
      <vt:lpstr>Setting up Azure ML - DSVM / Windows 2016</vt:lpstr>
      <vt:lpstr>Azure ML exercises</vt:lpstr>
      <vt:lpstr>How AutoML works</vt:lpstr>
      <vt:lpstr>Fixes</vt:lpstr>
      <vt:lpstr>Azure ML challenges</vt:lpstr>
      <vt:lpstr>Azure ML exercises</vt:lpstr>
      <vt:lpstr>Azure ML challenges</vt:lpstr>
      <vt:lpstr>How the Azure ML service works</vt:lpstr>
      <vt:lpstr>Setting up Azure Databricks</vt:lpstr>
      <vt:lpstr>Azure Databricks exercises</vt:lpstr>
      <vt:lpstr>Azure Databricks exercises</vt:lpstr>
      <vt:lpstr>Azure Databricks exercises</vt:lpstr>
      <vt:lpstr>Azure Databricks challenges</vt:lpstr>
      <vt:lpstr>Other Azure Databricks topics</vt:lpstr>
      <vt:lpstr>Cognitive Services / Knowledge Mining</vt:lpstr>
      <vt:lpstr>Cognitive Services capabilities Infuse your apps, websites, bots, and machine learning pipelines with human-like intelligence </vt:lpstr>
      <vt:lpstr>PowerPoint Presentation</vt:lpstr>
      <vt:lpstr>Knowledge mining with Azure Search</vt:lpstr>
      <vt:lpstr>Knowledge mining Demo</vt:lpstr>
      <vt:lpstr>Cognitive Services API exercises</vt:lpstr>
      <vt:lpstr>Cognitive Services API exercises</vt:lpstr>
      <vt:lpstr>Cognitive Services challenges</vt:lpstr>
      <vt:lpstr>Azure Machine Learning Studio Exercises</vt:lpstr>
      <vt:lpstr>Data science is a team sport</vt:lpstr>
      <vt:lpstr>AI DevOps lifecycle</vt:lpstr>
      <vt:lpstr>Key Goals of DevOps for AI</vt:lpstr>
      <vt:lpstr>DevOps Framework for Azure AI Solutions</vt:lpstr>
      <vt:lpstr>PowerPoint Presentation</vt:lpstr>
      <vt:lpstr>Integrated Pipeline for Data Scientists and Software Engineers</vt:lpstr>
      <vt:lpstr>Q&amp;A               /          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 Azure </dc:title>
  <dc:creator>Delbert Murphy</dc:creator>
  <cp:lastModifiedBy>Delbert Murphy</cp:lastModifiedBy>
  <cp:revision>1</cp:revision>
  <dcterms:created xsi:type="dcterms:W3CDTF">2019-02-22T14:54:57Z</dcterms:created>
  <dcterms:modified xsi:type="dcterms:W3CDTF">2019-03-11T18:53:41Z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delbertm@microsoft.com</vt:lpwstr>
  </property>
  <property fmtid="{D5CDD505-2E9C-101B-9397-08002B2CF9AE}" pid="5" name="MSIP_Label_f42aa342-8706-4288-bd11-ebb85995028c_SetDate">
    <vt:lpwstr>2019-02-26T21:51:15.1558212Z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9404418c-8fe8-4a3c-888f-6c285341a04f</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